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FF9-3AFE-47FC-BD09-5FA0C9B84B3E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073-1590-4E39-9011-E451105B0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FF9-3AFE-47FC-BD09-5FA0C9B84B3E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073-1590-4E39-9011-E451105B0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FF9-3AFE-47FC-BD09-5FA0C9B84B3E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073-1590-4E39-9011-E451105B0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FF9-3AFE-47FC-BD09-5FA0C9B84B3E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073-1590-4E39-9011-E451105B0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FF9-3AFE-47FC-BD09-5FA0C9B84B3E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073-1590-4E39-9011-E451105B0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FF9-3AFE-47FC-BD09-5FA0C9B84B3E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073-1590-4E39-9011-E451105B0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FF9-3AFE-47FC-BD09-5FA0C9B84B3E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073-1590-4E39-9011-E451105B0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FF9-3AFE-47FC-BD09-5FA0C9B84B3E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073-1590-4E39-9011-E451105B0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FF9-3AFE-47FC-BD09-5FA0C9B84B3E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073-1590-4E39-9011-E451105B0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FF9-3AFE-47FC-BD09-5FA0C9B84B3E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073-1590-4E39-9011-E451105B0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FF9-3AFE-47FC-BD09-5FA0C9B84B3E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073-1590-4E39-9011-E451105B0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30FF9-3AFE-47FC-BD09-5FA0C9B84B3E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F073-1590-4E39-9011-E451105B0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The Spirit of Christmas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You make a living by what you get.  You make a life by what you give.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Winston Churchill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elizabeth.stymiest\AppData\Local\Microsoft\Windows\Temporary Internet Files\Content.IE5\U7T47U68\MC9002875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"/>
            <a:ext cx="2643179" cy="1720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zabeth.stymiest\AppData\Local\Microsoft\Windows\Temporary Internet Files\Content.Outlook\I86ME64K\Bathurst-20121214-00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733800" cy="2800350"/>
          </a:xfrm>
          <a:prstGeom prst="rect">
            <a:avLst/>
          </a:prstGeom>
          <a:noFill/>
        </p:spPr>
      </p:pic>
      <p:pic>
        <p:nvPicPr>
          <p:cNvPr id="2051" name="Picture 3" descr="C:\Users\elizabeth.stymiest\AppData\Local\Microsoft\Windows\Temporary Internet Files\Content.Outlook\I86ME64K\Bathurst-20121214-0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0"/>
            <a:ext cx="3860800" cy="2895600"/>
          </a:xfrm>
          <a:prstGeom prst="rect">
            <a:avLst/>
          </a:prstGeom>
          <a:noFill/>
        </p:spPr>
      </p:pic>
      <p:pic>
        <p:nvPicPr>
          <p:cNvPr id="2052" name="Picture 4" descr="C:\Users\elizabeth.stymiest\AppData\Local\Microsoft\Windows\Temporary Internet Files\Content.IE5\U7T47U68\MP90044639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"/>
            <a:ext cx="1459823" cy="2819400"/>
          </a:xfrm>
          <a:prstGeom prst="rect">
            <a:avLst/>
          </a:prstGeom>
          <a:noFill/>
        </p:spPr>
      </p:pic>
      <p:pic>
        <p:nvPicPr>
          <p:cNvPr id="2053" name="Picture 5" descr="C:\Users\elizabeth.stymiest\AppData\Local\Microsoft\Windows\Temporary Internet Files\Content.IE5\R2R8AC6G\MC90043629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685800"/>
            <a:ext cx="1828572" cy="18285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39624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peek into Santa’s Workshop!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C:\Users\elizabeth.stymiest\AppData\Local\Microsoft\Windows\Temporary Internet Files\Content.Outlook\I86ME64K\Bathurst-20121214-0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"/>
            <a:ext cx="4064000" cy="3048000"/>
          </a:xfrm>
          <a:prstGeom prst="rect">
            <a:avLst/>
          </a:prstGeom>
          <a:noFill/>
        </p:spPr>
      </p:pic>
      <p:pic>
        <p:nvPicPr>
          <p:cNvPr id="3075" name="Picture 3" descr="C:\Users\elizabeth.stymiest\AppData\Local\Microsoft\Windows\Temporary Internet Files\Content.Outlook\I86ME64K\Bathurst-20121214-00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3556000" cy="2667000"/>
          </a:xfrm>
          <a:prstGeom prst="rect">
            <a:avLst/>
          </a:prstGeom>
          <a:noFill/>
        </p:spPr>
      </p:pic>
      <p:pic>
        <p:nvPicPr>
          <p:cNvPr id="3076" name="Picture 4" descr="C:\Users\elizabeth.stymiest\AppData\Local\Microsoft\Windows\Temporary Internet Files\Content.Outlook\I86ME64K\Bathurst-20121214-00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000" y="3657600"/>
            <a:ext cx="3556000" cy="2667000"/>
          </a:xfrm>
          <a:prstGeom prst="rect">
            <a:avLst/>
          </a:prstGeom>
          <a:noFill/>
        </p:spPr>
      </p:pic>
      <p:pic>
        <p:nvPicPr>
          <p:cNvPr id="3077" name="Picture 5" descr="C:\Users\elizabeth.stymiest\AppData\Local\Microsoft\Windows\Temporary Internet Files\Content.IE5\U7T47U68\MC90043977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066800"/>
            <a:ext cx="1295171" cy="1295171"/>
          </a:xfrm>
          <a:prstGeom prst="rect">
            <a:avLst/>
          </a:prstGeom>
          <a:noFill/>
        </p:spPr>
      </p:pic>
      <p:pic>
        <p:nvPicPr>
          <p:cNvPr id="3078" name="Picture 6" descr="C:\Users\elizabeth.stymiest\AppData\Local\Microsoft\Windows\Temporary Internet Files\Content.IE5\EI9D1ZYU\MC90043978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9144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Together </a:t>
            </a:r>
            <a:r>
              <a:rPr lang="en-US" sz="3600" b="1" dirty="0" smtClean="0">
                <a:solidFill>
                  <a:srgbClr val="FF0000"/>
                </a:solidFill>
              </a:rPr>
              <a:t>we can change the world, one good deed at a time.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elizabeth.stymiest\AppData\Local\Microsoft\Windows\Temporary Internet Files\Content.Outlook\I86ME64K\Bathurst-20121214-0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3581400" cy="2686050"/>
          </a:xfrm>
          <a:prstGeom prst="rect">
            <a:avLst/>
          </a:prstGeom>
          <a:noFill/>
        </p:spPr>
      </p:pic>
      <p:pic>
        <p:nvPicPr>
          <p:cNvPr id="4099" name="Picture 3" descr="C:\Users\elizabeth.stymiest\AppData\Local\Microsoft\Windows\Temporary Internet Files\Content.Outlook\I86ME64K\Bathurst-20121214-0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200" y="381000"/>
            <a:ext cx="3556000" cy="2667000"/>
          </a:xfrm>
          <a:prstGeom prst="rect">
            <a:avLst/>
          </a:prstGeom>
          <a:noFill/>
        </p:spPr>
      </p:pic>
      <p:pic>
        <p:nvPicPr>
          <p:cNvPr id="4100" name="Picture 4" descr="C:\Users\elizabeth.stymiest\AppData\Local\Microsoft\Windows\Temporary Internet Files\Content.IE5\U7T47U68\MC9004126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257800"/>
            <a:ext cx="1095000" cy="1143000"/>
          </a:xfrm>
          <a:prstGeom prst="rect">
            <a:avLst/>
          </a:prstGeom>
          <a:noFill/>
        </p:spPr>
      </p:pic>
      <p:pic>
        <p:nvPicPr>
          <p:cNvPr id="4101" name="Picture 5" descr="C:\Users\elizabeth.stymiest\AppData\Local\Microsoft\Windows\Temporary Internet Files\Content.IE5\R2R8AC6G\MC90005366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181600"/>
            <a:ext cx="1208538" cy="12192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5638800" y="2133600"/>
            <a:ext cx="274320" cy="1295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3352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Terry Fox Elementary collected over 140 boxes of instant oatmeal! THANK YOU!!!!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elizabeth.stymiest\AppData\Local\Microsoft\Windows\Temporary Internet Files\Content.Outlook\I86ME64K\Bathurst-20121214-0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505200" cy="2628900"/>
          </a:xfrm>
          <a:prstGeom prst="rect">
            <a:avLst/>
          </a:prstGeom>
          <a:noFill/>
        </p:spPr>
      </p:pic>
      <p:pic>
        <p:nvPicPr>
          <p:cNvPr id="5123" name="Picture 3" descr="C:\Users\elizabeth.stymiest\AppData\Local\Microsoft\Windows\Temporary Internet Files\Content.Outlook\I86ME64K\Bathurst-20121214-0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429000" cy="2571750"/>
          </a:xfrm>
          <a:prstGeom prst="rect">
            <a:avLst/>
          </a:prstGeom>
          <a:noFill/>
        </p:spPr>
      </p:pic>
      <p:pic>
        <p:nvPicPr>
          <p:cNvPr id="5124" name="Picture 4" descr="C:\Users\elizabeth.stymiest\AppData\Local\Microsoft\Windows\Temporary Internet Files\Content.IE5\U7T47U68\MC9004124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762000"/>
            <a:ext cx="3168713" cy="2636067"/>
          </a:xfrm>
          <a:prstGeom prst="rect">
            <a:avLst/>
          </a:prstGeom>
          <a:noFill/>
        </p:spPr>
      </p:pic>
      <p:pic>
        <p:nvPicPr>
          <p:cNvPr id="5125" name="Picture 5" descr="C:\Users\elizabeth.stymiest\AppData\Local\Microsoft\Windows\Temporary Internet Files\Content.IE5\EI9D1ZYU\MC90005345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4937" y="3962400"/>
            <a:ext cx="3577681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One piece of log creates a small fire, adequate to warm you up.  Add just a few more pieces to the blast  and you have an immense bonfire, large enough to warm up your entire circle of friends; needless to say that individuality counts but teamwork dynamites!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Jim Kwan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B050"/>
                </a:solidFill>
              </a:rPr>
              <a:t>Thank you to the students and staffs of Anglophone North School District Bathurst area schools for your wonderful generosity.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elizabeth.stymiest\AppData\Local\Microsoft\Windows\Temporary Internet Files\Content.IE5\ZKY639ME\MC90043628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96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Spirit of Christmas</vt:lpstr>
      <vt:lpstr>Slide 2</vt:lpstr>
      <vt:lpstr>   </vt:lpstr>
      <vt:lpstr>                    Together we can change the world, one good deed at a time.</vt:lpstr>
      <vt:lpstr>Slide 5</vt:lpstr>
      <vt:lpstr>One piece of log creates a small fire, adequate to warm you up.  Add just a few more pieces to the blast  and you have an immense bonfire, large enough to warm up your entire circle of friends; needless to say that individuality counts but teamwork dynamites! Jim Kwan      Thank you to the students and staffs of Anglophone North School District Bathurst area schools for your wonderful generosity.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Spirit of Christmas</dc:title>
  <dc:creator>teacher</dc:creator>
  <cp:lastModifiedBy>janet.ramsay</cp:lastModifiedBy>
  <cp:revision>8</cp:revision>
  <dcterms:created xsi:type="dcterms:W3CDTF">2012-12-14T13:10:20Z</dcterms:created>
  <dcterms:modified xsi:type="dcterms:W3CDTF">2012-12-20T16:18:56Z</dcterms:modified>
</cp:coreProperties>
</file>