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224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F5C9FAC-E5B9-4ED2-81F0-EFECB904119D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A49BB3-6F24-4C3A-B461-97A51ABED86B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9FAC-E5B9-4ED2-81F0-EFECB904119D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9BB3-6F24-4C3A-B461-97A51ABED8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9FAC-E5B9-4ED2-81F0-EFECB904119D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9BB3-6F24-4C3A-B461-97A51ABED86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5C9FAC-E5B9-4ED2-81F0-EFECB904119D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A49BB3-6F24-4C3A-B461-97A51ABED86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9FAC-E5B9-4ED2-81F0-EFECB904119D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A49BB3-6F24-4C3A-B461-97A51ABED86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F5C9FAC-E5B9-4ED2-81F0-EFECB904119D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4A49BB3-6F24-4C3A-B461-97A51ABED86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F5C9FAC-E5B9-4ED2-81F0-EFECB904119D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4A49BB3-6F24-4C3A-B461-97A51ABED86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9FAC-E5B9-4ED2-81F0-EFECB904119D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A49BB3-6F24-4C3A-B461-97A51ABED86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9FAC-E5B9-4ED2-81F0-EFECB904119D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A49BB3-6F24-4C3A-B461-97A51ABED8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F5C9FAC-E5B9-4ED2-81F0-EFECB904119D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4A49BB3-6F24-4C3A-B461-97A51ABED86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EF5C9FAC-E5B9-4ED2-81F0-EFECB904119D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E4A49BB3-6F24-4C3A-B461-97A51ABED86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EF5C9FAC-E5B9-4ED2-81F0-EFECB904119D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E4A49BB3-6F24-4C3A-B461-97A51ABED86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Matthew and Caleb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okemons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6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Type:  Rock                        </a:t>
            </a:r>
          </a:p>
          <a:p>
            <a:r>
              <a:rPr lang="en-US" dirty="0" smtClean="0"/>
              <a:t>Weight: 463 pounds  </a:t>
            </a:r>
          </a:p>
          <a:p>
            <a:r>
              <a:rPr lang="en-US" dirty="0" smtClean="0"/>
              <a:t>Ability: Rock head, sturdy</a:t>
            </a:r>
          </a:p>
          <a:p>
            <a:r>
              <a:rPr lang="en-US" dirty="0" smtClean="0"/>
              <a:t>Item: none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Onix</a:t>
            </a:r>
            <a:endParaRPr lang="en-US" dirty="0"/>
          </a:p>
        </p:txBody>
      </p:sp>
      <p:sp>
        <p:nvSpPr>
          <p:cNvPr id="4" name="AutoShape 2" descr="data:image/jpeg;base64,/9j/4AAQSkZJRgABAQAAAQABAAD/2wCEAAkGBxQSEhUUExQWFhQXGB8bFxgYGBgcGhwcHxwcIBkdHyEdHSsgHiAlHiEjITEiJykrLi4uGh8zODMsNygtLiwBCgoKDg0OFxAQGiwkHBwsLCwsLCwsLCwsLCwsLCwsLCwsLCwsLCwsLCwsLCwsLCwsLCwsLCwsLCwsLCwsLCwsLP/AABEIAOIA3wMBIgACEQEDEQH/xAAcAAEAAwEBAQEBAAAAAAAAAAAABAUGBwMCAQj/xABNEAACAQMCAwUEBgcEBwUJAAABAgMABBESIQUxQQYTIlFhMnGBkQcUI0JSoTNTYnKCkrEVc6LBJDRDsrPR8GN0k6PSFkRUZIOUwsPh/8QAGAEBAQEBAQAAAAAAAAAAAAAAAAECAwT/xAAdEQEBAQEAAwEBAQAAAAAAAAAAARECITFBElED/9oADAMBAAIRAxEAPwDuFKUoFKUoFKUoPmRwoJOwAyT6DnXOrT6TJZl72Gx1QdCbhRIR+4FIBI5KWHMbjOa1vba5MXD7xxzW3lI9+hsfnXMhZfU47WQbRtHFDP5BtIWKT5/Zk/tJ+GtczR17hl/HcRRzRNqjkUMp9CPyPmOlSa572A4h3FzLZNskuZ7f0Oft4x/ERIB+23lUn6S7ySUR8Pt3KPPlp5F5x242b4u3hHn4vWpnnBa8W7ecOtsiW8hBHNVbWw9NKZP5VnLz6WUYlbSyurhtOoFl7pCv4stlsepUVUycPtrBY4rW3ja5k8MQIBYke07tjIReZPwHMVd8K4f3KnLGSVt5JDzdv8lHIKNgK3OBFfivF7kZ721s4yAR3SmeTB/abCcuoFRZeygmz9auru5zzDzMqfBEwBVm8ZhJZATGd3QDJU9WQf1TrzG+Q02NwwBUggjII5EdDW5zBlYOAXlidXDbxwo/92uCZIT6A80+G/rWg4P9JqBxDxKFrKY7BmOYH/dkGw+Ow86mV43dqkqFJEV0PNWAI+RqXiUbhHBAIIIO4I3BFfVcotOE3VgdXDZvs85NpOS0R89De1GfmM89q2PZbtnFdsYXRre7UZe3k54/EjcpF9R8QK5XmwaalKVApSlApSlApSlApSlApSlApSs3277Rmyt8xjXczN3dunPVIeRP7KjxE+mOtBc8T4pDbJrnljiT8TsFH5nc+lYy6+lKFyVsbe4vG/EiFIs+rvjHyxWP4T2Vn197eww3Ux3MstzI555wqGHQB5DpWs4fxCNyYwNEiDxRMAGUdCANivky5FdJx/Rl+3PFeK3FnL331e2ifSncxgySNrZV0s58I3PNa119ZJLE8LjKOpQj0IxVL203S2j/AFl3CPgG1n8lrRVuTBg+NpLFaLKkw+tWg1rKuCNaArJsRjcagQRzryfhV8rvcSXFzOZQpaS2MKyaQPCDE6YwAeSMdydtya+1XVZXi/t3Y/8AMlrW9nJddpbN+KCM/NFqYMpwaykllkuLS+7ybSI5FuoPtFAJKqQNLIMknYYJ91WjcT4lF+ks4px1a3lwf5ZBn5VO49wUyMJ4GEd3GPA/3XHWOQD2kPzB3Fe/AeLi5QkqY5UOmaJvajfqPUHmG5EVcFLbfSDa6xHOs1s5OMTRlR8xkAepwKu7iNoSZIlLoTl4hzPm0fTUeZXk3PY5zE7VcHS5iZHGzDGeqt91h6iq/wCjvijvC9tN+ntW0N6p/s2+W2fQHrVGlsL2OZA8TBlPlzB6gg7qRyIOCKkVl4+ERHiFxqTeSOOVXUsj5GpJBqUg42Q49fWrpeHsPZnmA8iY2/N0LfnQe93dpEuqR1ReWWONzyA8yfIb1lu0s88qpc28BVrRu+jklyjsFHiRUxr0suQden3GtNBw+NG141P+NiWb3AnkPQYHpUkilmjVcJ4glzBFPGcpKiuvuYZ39RyqXXOvot4itubjhsjqrQSk24Y4LQyeNQufa0knOOWRXRa84UpSgUpSgUpSgUpSgUpSg/GONzsBXLbK4PELx79v0KZisgfwA4km97nYHnpFXv0j8QZxHw+FsSXOe9Yc47df0re9v0Y/ePlXxbQLGiogCooCqByAAwBXTifR61A4rwpJwpOUkTeOVNnQ+h8j1U5B6ip9K6qx99PM11YQTp41md+8QfZuFifDDqpyd0PLOxI3rYVnr7xcTth+C3mf+Zo1rQ1IjD8KXMFyPOa5Hzker/sYc2Fp/cR/koqk4AuY5x53Nx/xXqF2StpJLO3Mk8hj7sBY0+zUAbDJXxsdvxAelQba64lFGdLONX4Fyz/yrk49cYrH8dgnkl+twK0UkYA7sPh5kGch9JK5H3R4vXngXVvbrGMIoUeQGPj6mvWgqIeNyXQjjRxodC/eqo1jSQpQg+FXBbngjY7CqniVuOH3EN5Fnu891c6mLEq52diTkkN191e8MIt+JYXZLqJmx5SIRqI8sqcnzNXvErRZopI3GVdSD8Rz+HOoJ05U3NvKDuVki/mCyf8A6jVvWE7IXhkt7B2OTqIJ88RSpn5Vu61ApSlVWD7c8Lh+u2c08avFKTby5zsWyYmBByCGzv5Vo+DSy2F5awrPLJa3DtGY5m192wjLR9258QBK40kkb1RfSbdLJZmOMFnM0aowxgSaxgA9WxkYGcb5x1te2L93Fbzk7291BIT6awjfMMax1PaOq0pSuIUpSgUpSgUpSgV53E6xozuQqqCzE8gAMk/KvSvK6t1kRo3GVdSrDzBGCPlQc17Ou1wZL6UYe6IZAfuQD9Cnl7PiOOZY18y9rbbUUjZ53HNYI3lx7yo0j4msrxUXUQPB/FmIHVOCPFaAfZgeTttHj+uc1u+E8PS3hjhjACooG3XzPvJ3rvz68CuHF7p/0di49ZpY4x8l1t+VfuniD/etIvcssp/MoPyq8pVVleDwyjiU3eyiVktoxkIEA1u5wACfw881qqxfA+OxHiFySWCzlEt5CpCP3SkOqseZ1k48+lbSkRkeADAm/wC8zf8AFaovYkYsoR5Bh8nYVM4IMd+P/mZv+Iaq+zPC5xbGW3k1HvZQ0Ep8DYlceBgMxtj3qT0Gc1BpKVA4ZxVJtS4ZJU9uJxh1/wCY8mGQan0FNx6PE1nJ+GfSfdIjD+umrHiE2iKRzyVGb5KTVR2wvFSJQDmTvYmVRz2lXc+QPL1r77cXPd2NwfNNA/iIX/OoI/ZaPTaWA89/5o5WrdWkupfUbGslwqLKQKvsQqPF0ZhGUwvmNydXmBjO+LZ74QK0h9lRkgcz6D1PIepqwWHEuKxQY7xvE3sIoLO37qjc+/kOuKqZZpZ/bzFH+qU+M/3jD/dXbzZgcVG4RZFFLyhTcSEtKwG+Schc89KjCj0WoHaO9kY/VoAxdgDK6YzHGTgkZI8bb4HPYnypojEvd3SGEqILNvCSupGmxjAAI2QdfM1b9tLhzYTrLHs0R0yRgsuoDKhh7Sb9d18yK9+F20cUKJCAIwo048uefeeZr17X8WFvZNtqklXuokHNncYA+HM+6nwdF7PX3f2tvN+shR/5lB/zqwrivYLic/B3ht7l+8s5yq6tz9Xmbp/dsevLrtvntVcbMClKVApSlApSlAqFxnicdrBLPKcRxKWb4dB6k7D1NTa5t9IF39dvIuHLvDFie88j+piPvPiI8tNWTRV9n+HySwT3M211e5kbzQY+wQZH3Bjn/lV/wu9E8McoGBIgbHlkbj4Hb4VKrJ8A4kYjcWqxSSSRTvpAGE0SHvFy58KgauW7YGwNd/Q1lZ3tJ2liihmEb65VUqAgZgrt4UDMoKodRHtEc6kycNeQaruUaOsUZKRD0Ztmk+OlT+GqPi/EraaSzsrZ4yO/VnSLGlUiBfHh8I8QG3pSiy4t2cjezSD2RGiqrD2lZQNLg88g7/E1Ydm79p7dGkx3oykuOWtCVcj0JGR6EVMvfYP/AF1qo7Jt/rK/huW/NI2/zp9EPhQ3n/7zN/vmq76PeJMJbi2k9nvpnhP7shEq+8Ehv4j5Vb20Sq8+hwwMzMfNWONSn1ByfcRWVFyLZ5XIYtb3olIUZYx3A0nA651n4rWRou1HCTIS8R0XEeTE45556D5q3Ig1X2PHJLqJDbph2X7R3B7uI8mHQuwOcKPTJHWztOPwXLnu5Bq6o2Vce9WwaquzbiFr1GOEinZ9+So6h/kN6CLd2yC6ggDEhM3NzI53YrtHqPL2jnHIADAGK8buf+05kjiGbOJw0shHhkZeSLnmPP3+7NXBaiRnu7+K6WCch0xGxgaMfotTISTgb4OB13rZ8N4xaMoWGaHSBgKrKMD93bHyqQWYqvuh3kqR/djxI/qd+6X5gv6aV868eJ9pLaAHVKpfoinU5PQYXJqHZX87A9xbMWYlnln+yQscbhd5CAMKNhsorQtOLX/coNI1yudMSfiY/wBFA8RPQA1+8JsO5QgnVIx1Sv1ZzzPoByA6AAV58P4awfvZnEk2NIIXSiLzIQZJ36kkk4Hur0v+Lww7SSKrHkvNz7lGWPwFB+8PfTG2ogBXkyTyCh2x8lxVPwf/AE2YXjnMUepLVfIZw8h/aYjA8gKj3HezCXXGyWpcMqt4ZZsqgWPT9xWk3JOCQcYAzWi4XZiGJY9sjJYgYBYkliB0BYk4qCF2utO9srhcZ+zLD3r4h+Yrq3Zu+7+0t5uskKOfeygn8653djMb/un+hrX/AEZsTwqyz+oX5AYH5VjsaalKVgKUpQKUpQUPbbtPHw21e4kwSNo0zu7keFf8yegBNYjsXw2SOFppzm5uW72YnmC3sp6BRtjpk1bfS9aAx2U7AMkF5GXB5BH8Ofg2mpZrp/nPo+ZHCgknAAyT6DnWJ4Xe3N2GW1YQozF57kqGOtt+6jHIlE0oWOw01ddsHZ4hax/pLo90D+FMZmc+gTI97LVnwq1iiiSOHHdoNK4OeRwc+uc59c10FJH2Jt2Oq4aa6bOczyMy/BRhcemDUHjlslle2VwsaJb+KBgqhQjSew2w68iT0HrW0qFxrhiXUEkEg8Lrj3HoR6g4Pwpg9r0eA/8AXWqXsttJeD/t1b4GCL/MGnZe+eW3eKb/AFi3Jil9SB4H9zrg599fPBzpvZV6SQo4HqjMrH5Mv5UHhND3V/KPu3Eaygftp4JP8JjNUHbOEhwyc5oJYyPWNTLEfeGUj+KtP2iGLm0P96vzRT/+P5VUdpAO+s89ZmX+aJxWaJVxw6C7jR5I1bUoZW5MMgHZhuPgazPF+yUqFmSWaaBipnh1gSui7YD4OohdgCPnWj7Jk/U7fPMRgfy7f5VbCmaN92d4hDc2sMtv+hZBoGMYA20kdCuNJHpVB9IfAbU2F5MbWBpVt5SrmJC4Og+IHGQRzz6VVfRdc9zcXli2wDC5hB/BJtIAPJXH+KuiugIIIBBGCDyI6iuV8DgUnBrdLGzleEGHuPtmjTxKxVWWYlPFthgW39oZ2zXxAZ4wFiv4mjPs/WlIkA95wW+NXt7brw6eThkrD6tco5s2Y506shoW64BPhJ55AznloeAzl7WBjsWiQke9Rmus8jIQ8Dkl/T3sso6rDpiT3HR4iPiK9oltbRhFDGvfNsEXBkOxPiZjkbAnLHfBxmtZc8Kgk/SQxMehZFJHuOMio91wOIwmKNVi31oVGNMgOVfbmc8/MEjrVwVsFuxIeUgsPZVfZXbGxO7HBxqOPQDJzKrytpSygkaW3DL5MDhh64PXrzr1oKjtTdMluUj3mmIhiHm8h0j5ZJ+Fdb4Nw9ba3hgT2Yo1Qe5QBn8q5J2RQcQ4yCCDBYKW6eKZsqD6hTnfoU9a7PXLq+QpSlZClKUClKUGa+km2EnCr0NyEDuPeg1r/iUVkOznaNZkiSUd1OyKQpO0gwDqjP3vVeY6jkTo/pevO64Rdkc2QIP43VT+RJrI3ncR2jCdFeNIxhT1YDCBeoYnYY3yRXTgTuFjvruec7rF/o8Xww0zfF8J/wDTrz4ce64jcRD2JYknA6BtRjkI9+FJ9ffUS4t5LLhsTKT3lvollGT49/8ASA34shnO/UA8xU6bH9o27jk9rKAfMB4WH9fzrYvqUpWlZzj6fVpheqDo0iO6A/V/ckx5xk7/ALJPlUCHi9v9btnE0Z1iSIaXU+0EYcj5oB7yK2VQL/g0EyMkkSEOMHwgH4EDIIO4PQ1MRU9qmxcWPrJIP/Kas59ITOFtu6/SG4AT94owH5mvXi63UE1qksctxFA7lZ40Z3ZTGVVZFUZDgnduTDfnmveeKa8ntNNtOkcU4kd5lEYwoOwBbUSfdWaNBwfhXdxRxjZUUKD54GKuIoVXkPj1r7r9rSqDjE/1W9sbz7ok+rzf3c2yk+iuAfjXTby6SKN5JCFRFLOx5BVGSflXJvpMh7yy7rkZJokB8syDerKbi78S4BdRgkXkMJjuE31a48FtuokVSRjnqI6GuXc8ohLwwcShlnulIe6wyfihjXP1cL5EA6j5s7dDVP2Z4/Naxm3uIJpUiZo47iCNnVgjFTqA3BBBGf8Alk7Sxu0eFJUx3ZQMv7uMj8qi9mEItYSRguveMP2pCXb82NdM/ggf+2MX6i8/+2l/5UPavO0dneuf7jQPm5FaPNKvlWDk/tNjI628MIkk1Zmk1kDSqgaY9uSjr1qCeCXM0pjub2TToDYhAjG5IIz15fnXQeIzpHG7SMFUDcn8veSeQG5NZFI37wXT5XJEfd/hiY4GRy168MT0G3TJliPbs3bxcMvbMxDTHM7W8mSSWMgBjJPU61AH7xrstci4ZYtxC9ijjB7i0mSWeXp3iHKQr5t1b8I9SK67XLr2FKUrIUpSgUrB8R7ZzTu8dhGTGmQ1ywAVmHNYtWzeWvDLnoRvUQ9pntYVulaWaJsa4nOWOobFc+wwPNR4catga1+bmjW9s+GW9zZTxXTaISuWfONGnxB8+hAPry61yfsTwqa4WOa6fvIYifqwKlTJg+CZwd+Xsg+/1Nnxfi39r3EgdgvDLWUJpz/rEoIALf8AZhiML1yPPw6oDFb45+jyu7cSRvGwyrqVI9GBBrJ8AkYnhhY+IQTxN+8vdA/8M1rbq4WNHkY4VFLMfIKMn8qxD8PnNpayROIriNRMurdMuGLq3oQxFao3lKxvCu0d/wBzHNcWLPDIgcSWx1HS24JjJLct6v8AhPH7e5BMMqsR7S8nX95Tgj5VZZRZ0pSqpSlKBUS8ucbDn19K+7y5Eakkge/kPMn0FZOLik90SLCAzDJBnkOiAHfOCd5N/wAIqW4j044jXDwxBshJFlk33CrkoMebOMD0VvKvq8tJUlF1aOI7lRg5GY5V/VyDqPI8xXhwa1mglliuwpuWCyF0bKOmSqhcgFQhGNOPvZ3yauaz7FJ2D4msoubJ4zCULFYWOSscmdSA/eCMSAfwslaPgM7aDDIftYMI37S4+zkHo677bBgw6Vju2qGN7S4iwJ1uERW5ZVw2VOOn/M+dSeKdpXgZZp4mjkj2LDxRSIfaTWo2OfEusKcjHJjVlwbyovEb5IU1vnyUDdmY8lUdSaq7rtREkYkBVw2yBWBLk8gvmfyG5OADVG3GYA/e3VxD32MKgcMIlPNVA3JPVsZPuAFXRaLG8riWbGoexGN1j/8AU+Ob+8DA5+PH59ED4GpnGiNfxO50oP5iKhp2lWTa3guJz0KRMq/FnwAK8bzgMt4Qb8pawgHuo1lBfvSMK7MMLleijPM1kdg7O8ISztooE5IoBPVm++58yzZJPrVlWV+jbjb3VmBM2qeB2gmPPUycm9dSkNn1NaquIUpSgViu33bSCCG5t45C14YiqJGjuVd1xHkqpCsSQQGIztXz2u7VyGQ2VgQbnH20xGY7ZT1PRpD91PidqpG4NHbWjquo6WEzuxy8kiOshdjzZiV/yrXPOj34PxWBogsWcRgIUKMjLpAwCrAEbY6VE4BF9Z4j3C/oIWeeUdAzoVVNvxO7ye9Wr4vOFG44kkMNx3DSwF5tKKzaYmUIRq2UtrYaiDsnKuidnez8NlGY4VPiOp3Y6nkY82djuT+Q6YrXXXwcQ7PW7R2nEbXGZLaZyo6kxMGT5lK6XbTiRFdTlXUMD6EZFZXj0H1Tj8n4LyASAebpsw+QY/xVP7GSYie3PO2kaMf3ftQn+RgP4TWub4Idt2LW4gX2rmVIfgzZk/wBq9+1UeLSUoN1ifHu0nFQbtzNxSGMZ0WsTSv5a5PAgPrp1GtK6Agg7gjBrQsOxdqsnDrNlOM20Ww5D7Ncj4HavHj/AGGgujrdMSj2Zoz3co/iHP3HIrNdkOM/2XcCxnbFpMxNpIeUbE5MJPRSd195Hu6lXC+Byi6sr+w3Km8gHVRpnUeqezJ71IJ8q8J+0kU8lmttKCzTkyICQwRYpdYdeYwSNiOYFdK49FcsIhbGIfbKZu9BOYt9YXH3+WP6isNxLuf7ak0aNSWyoxAGdZdmKk88hApIznDCt89X0LiszxXjwsrpu/LdzLEDFgFvtEJDRgD7zAqR54NaaqTtbFmFHI1d1PDLpBALBZVJVckDURkAZ3JA610qvThPZeW/Imvl0xc47XPhA6GYj2266OQ656dAteGogAAGAMAAYUDyAG2KqezV+9xLLNHcRSWbKghjVcSRuAe9Emdw2funcbbDrYdoOOQ2UJmnfSo2AG7Ox5Ig5sx8h/TNcLdRhu3TgcVt1H/wkm3p3qY/pS0i1N6DnVbaW9xeXT31yvdlk7uGI/7OLOfF5ux3Pl+Q0cEIQYHxNdeZ4GS7cW6mWxQfeuQ+PSNGJ/rU7iMBkjZRjVjK55ahuufTUBUPtQc8RsB5JO3u8KjNTry4EcbOQSFUnA5nHID1J2+NUVNtwKymVZhbReMBt0HXfccs+e1Tvq9vboX0RRIoySFVQB8BX3wm2MUKIxywHiPTUd2x6aia8OJwd9LbwdGk7xx+xFhvzfQPjQWHDZZ5hlFMER+/IPtXH7KHZB+0+Tz8HWre2s1Q5Ayx5sxJY/E749OVe9QOPXvcW00v4I2Ye8A4/OqqT9EqFoLqc7ie8lZP3FIRf901uqouwnDfq3D7WHbKwqWx+Nhqc/FiTV7XnQrC9q+1EkkrWNg2JRtcXGMrAD91fxSny+7/AE280qopZ2CqBksxAAHmSdhXJey3GbQNLbpPEZDczkaWB7wNK7IwI2YlCOvT0rXM2i74RwuO2jEcQ2zliTlnY82Y8yx86cYuAkRBGWfKKucamIO3uAySegBNSbidY1LucKoyT/1zPp1rN3t6FDXE/hwMIvMqpIwoxzdjjOOuBvjJ7CZ2GtCvE01OZHFpKzuQAWLSQKNhsBhcAenvrqNZHsD2feFXubkYuZwMr+qiGSkQ9d8serH0Fa6uHV2jmn00WugWN6B+guAjnyjl2Yn4gD+KqeCXuOII33LqPuz5d5Hlo/mhYfAV0btzwf65YXNvjJeM6P318Sf4gK5REpvuHxOjYm0q6N+GWM/+oEH31vijfBQCSAMnmfP319VmOG9tISAt0GtZeTLMCqauulz4SPLetLG4YAqQQeRByD8a6aqHxjhUV1E0Uy6kb5g9CD0IqPwxeJQRCEXyMibI7waptPQFi+kkcslTmralLJRR3nDZ5B9vd3Ew6qJO7X+WEICPQ5qkvYUtns2iRURLjSQoAGJEden7WK29ZTt7b6bWSRfuFZB743V/6A1MxGqqi7aH/RgvVp4AP/HjP9BVzayakVhyIBqj7Vtl7NPxXBY/wQyn+uPyq30rzay+072J3hm5d5E2lj5Bhurj0YEVaQcLzIJp5HuJ1GFeXR4B1CKiqq56kDJ6mvKzXLj51bVJJ7QqDxjiaW0RkfJ6Ki+07H2VUdST8ufIV73t0sUbyOcIilmPoBk1iI7k4biF8dGB9lGeUKHkAOsrdTz3xsNqtooLueaLiC3M25SNWuSDlY0lfu0Qeikr7zqPWtnrE+jSCYgwYsRgMRuoAO/tYbOMbDnmrT6LOAyv9bu7yHSLvQscMgBIiUHGpT+LI2I+7nrUTt12TtYbi1FvGbfve919wzR5KqpU4U4236da5zrzg9a+OFgfW3Lc+5URjzGtjLjz5R5HTbzqisbW6CB47oSA7qs0YOVydPjTSclcHODXxdx8QkGwtoiu6srO7gjlpyAAem+2+Dtmt6NpxLiMVuhkmkWNB1Y4+A6k+grDdpeI3PE45re0haOEJqkkmBRnG5VUXGRqK9enlne44V2bViLnvzPK24lnjDsh5EKuoLHg5BUDIORmruzgS2Q6mLMxLyO2NTsebHoBgAAcgAB0p7FzwPt7YTLCqSMpdVC64plTJAwveMgjznw+1udhX1c9v7RZjEvfSac65IomdF0kBhlfE+CQDoDBTscGuf8AZLhzz2GguBbu0ojQxg6ojI2nVk5xvkadJxjepvAoX7nuCF+sWThVK7Bl0gp0GzxnSdvaBPSsfgS7u5j4tcyOzCS0t27uGHPhdwBrlkXrv4FDbYUnG9SOKLAym2aPvMgHukABA+62RgR7jZiRuNt6ice4fHNA9xGui4EZaKVcrIGAJVSRuRq2KnI57V4dnb1nRrgqA1wQ+++EwBGv8u+PNmrcmeBnb0RxCeK8mBmTDxNLMWJXAaMrqwNQIKEqozpz1rddjOAm6lS+uFKxIdVpEwwSf17g9cewDyBzzIw7GRd9f3DFQ6LCiSFgCvea2ZFGdtSqST5a0rolc+r8ClKVgK5FxPgVzw6aYpA89lJI0iGEapIS5yysnMrnJBXO3vxXXaVZcHHLbj9tL4RMmrqjnQ3xV8H8qkw8Mg5x6oGO+u3bQCT1ZB9mx9WU1WdtYTxC+vGUITamOKEMAVZk8cob94nR6CvKw4HZzRrLHF3eoZ+zZ4yrcmB0MNwcgjzFdZdF+1/NbNGJ3WWCRxGJQul0Ztk1geEqTtqGnBIyOtX9cqvrplln4bJIzJLGDbu5yyvjKKW5nxjYnfYDJzXR+CXwnt4pR99FJ9Dgah8DWpROqHxe0E0EsZ++jL8wRXzxHiawYLrIVP3kjZwPfoBI9+MV98N4nDcDMMqSDrpIJHvHMe40VXdiLnvLC2Y7nuwD718J/MVF7QPm9tF8o5n/AOGo/qa/Po92tWj/AFVxMnykJ/zqFxy8ROKprZVVbNjliAMmVfM+QqfEaLhw8Xwqyqg4FxiOVsQh5ByMir9kuM/eOAxzthdXrir+rBQ9r3zHFD+umVT+4uZHz6EJp/ir77DcC/tCRb+cZt42P1SI8mKkgzsOpyDoHTn5Gs/28uHMjBM6kgEcfrJcyaB8Qqf4q7Jwfh628EUCezFGqD3KAK590S6wP0vcMuHhiuLZSzW5fWFGXCOhVnUfeK7Nj0rfUrmOTcNnjeJGhYNHpAUjlgbAemOWKk1a9ouwhEjXHDysUrHVLC2e5mPU7fo3/aGx6jmaynFLm+gjMknD2jVSA7vNGY0ztqOjU2kdW04HXFdZ1BN4ZKymfBwplJH8iBv8QNQr+NryX6ohPdjBunB5IeUQP436+S5PUV5W3C52H2tyVBZm0wAKPES2C7ZYjfAxp2xUzhdzFZOYmISKXxIzMf0nKQFm5kjDDJyfH5VoaiKMKoVQAqgAAcgBsAPhWchvQl5eynkixIcfsIzn3/pAKt/7YgxkSKRzyuWGPPIBqr7P9jGv0kuvrc0Mc8zOqIsfiVSFjcFlJwwQEdCMU6uD8n4gIoY+86AKFAyzvj2VA3ZieQFWPZn6PJBbQC4up4yI11Qx90NO3sF9BY4G2QRy51puAdjra0fvB3ks2Md9O5dwDzC8lTPXSBnrWhrletELhHCorWIRQpoQZPMkkncsxO7MTuSdzU2lKyFKUoFKUoOQXcJteKXkDDAuG+swt+IMAJB71YcvLevyzszFdlOUdyplT0kXAkH8SkP8HrXfSdwFri3WeAZubRu9iHV1/wBrHy5MvTzAqv4ZPHcQwzKAylQ6EjcEqQfccEg/GuvHmDl/0uWBint5QTlkIyNiCjAj4+LPwqz7IdsraKAtJJoYsTJHufEfaaMAcmPiwORJqy+l3hzSWayKM9zJqbzCkFSfcCQT6CuNVb4qXxXVrn6WYw+I7d2T8TOqsfcMH8zUuLtPwq+IMwEUvRpR3bj3Sodv5hXHqVNTX9H8F4bDbxaYB4CxfOovqLczqJJOffUTtDa2QxPeJD4BgNKAfXAB9r3YNcL4Txu4tTmCZ4/MA5U/wnK/HFeHEL+Wd9c0jSP5sc493QD0FX9L+nSOJfSqqMFtrfVGu2XOjI/ZUA4Hv+VXVt9JNm0PeMxjcc42GWz+zj2h6j44rilb36O+HokM13IoIXOgkA4CAl2GeXl/DSWkq2uJri+mtXaMwwfW4dCP+kkJcZJHJVC6jj0rv9cf7EWz3N1aKfF9VHf3L9BK6MET97Ls2OgUeYrsFc+valKUrIV8ugYEEAgjBB3BB5g19UoOccQ7GXcDkWPcvbtusczsphPVVIVtSeQ5ry5V5wdleKH2/qIHQB52P5oK6XSr+qMPY9g2kIN9KJFBz3EQKxH98k6pB+z4V8wa26KAAAMAbADkBX7SluhSlKgUpSgUpSgUpSgVzq54JcWE03cW7T2cjGRViZe8hZt5F0sRqQt4hpORkjFdFpVlwcx7N8X+uQN3sRjkUmOeFwcqfIhgDgqc7jqa5D277LGxm8IJgk3jbnjzQnzHTzHuNdr+kXh7Wsg4nApIUBLxBzeHpIB+KP8A3euBXhxOxhv7YoxDRSqGVh06q6+o/wD5XWX9QzX860qdxrhUlrO8Eg8anAwPaB9ll88/126VcW3YG/cAiDSCMjW6KfkTke41ljGZpWrP0dcQ/Ur/AOLH/wA6jT9hr9ASbZiAMnS0Z/INk/AVcMZ+NCxCqMsxAUeZJwB867JFwj7O14bGcGf7J2A3CBS1w46ZIyBnq4rE/RrwjvZ+/YfZxez6uRt/KN/itdW7CQ99xSeX7trAsQ8tcp1sfeFVR8al8RqN5wLgsNnCsMCBEXfzLE82Y82Y9SasKUrmpSlKBSlKBSlKBSlKBSlKBSlKBSlKBSlKBSlKD5kjDAqwBUjBB3BB5g1x2SN+BzvDKrnhrtqt5gCwhLHeNzzAyds8+e+TjslfLoCCCAQdiDuDVlwc8EltKUmHdSMB4JAFYgH8LAHHzqdHIGGRUjiX0dWchLwh7SU767dtAJ9U3jb+WstfLfcLybmP63a9bi3XDp6yRE/mpwAK6TuDSVX3dy2So2FR7ftTZvGJFuYdOM7uqke8HBB9CKr+CWp4xI4RmSxRsSyLkNM3Puoz0QD2n574HPNatweNtLPcak4fb97g4MzYS3Vuvi5uR1CA1v8AsP2X/s+BlaQyzSuZJpCManIAwB0UAYA/pyq9s7VIkWONVREGFVRgADoBXtXG3QpSlQKUpQKUpQKUpQKUpQKUpQKUpQKUpQKUpQKUpQKUpQKUpQcc7dcDtlvVC28IDNlsRIMkjJJ233rq/B7SOKCNIkWNAowqKFUZ3Ow23O9KUEylKUClKUClKUClKUClKUClKUClKUClKUClKUH/2Q=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0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96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Type: Psychic </a:t>
            </a:r>
          </a:p>
          <a:p>
            <a:r>
              <a:rPr lang="en-US" dirty="0" smtClean="0"/>
              <a:t>Weight: Seventy one Pounds</a:t>
            </a:r>
          </a:p>
          <a:p>
            <a:r>
              <a:rPr lang="en-US" dirty="0" smtClean="0"/>
              <a:t>Ability: insomnia</a:t>
            </a:r>
          </a:p>
          <a:p>
            <a:r>
              <a:rPr lang="en-US" dirty="0" smtClean="0"/>
              <a:t>Items: none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Drowzee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94038"/>
            <a:ext cx="21050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07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600200"/>
            <a:ext cx="8610600" cy="4876800"/>
          </a:xfrm>
        </p:spPr>
        <p:txBody>
          <a:bodyPr/>
          <a:lstStyle/>
          <a:p>
            <a:r>
              <a:rPr lang="en-US" dirty="0" smtClean="0"/>
              <a:t>Type: rock</a:t>
            </a:r>
          </a:p>
          <a:p>
            <a:r>
              <a:rPr lang="en-US" dirty="0" smtClean="0"/>
              <a:t>Weight:253 POUNDS	</a:t>
            </a:r>
          </a:p>
          <a:p>
            <a:r>
              <a:rPr lang="en-US" dirty="0" smtClean="0"/>
              <a:t>Ability: Lightening</a:t>
            </a:r>
          </a:p>
          <a:p>
            <a:r>
              <a:rPr lang="en-US" dirty="0" smtClean="0"/>
              <a:t>ITEMS: NONE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Rhyhorn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77409"/>
            <a:ext cx="316189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09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Type: rock</a:t>
            </a:r>
          </a:p>
          <a:p>
            <a:r>
              <a:rPr lang="en-US" dirty="0" smtClean="0"/>
              <a:t>Weight 11049</a:t>
            </a:r>
          </a:p>
          <a:p>
            <a:r>
              <a:rPr lang="en-US" dirty="0" smtClean="0"/>
              <a:t>Ability:  rock  head</a:t>
            </a:r>
          </a:p>
          <a:p>
            <a:r>
              <a:rPr lang="en-US" dirty="0" smtClean="0"/>
              <a:t>Items none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Tryanitar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335756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983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764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Type:  water </a:t>
            </a:r>
          </a:p>
          <a:p>
            <a:r>
              <a:rPr lang="en-US" dirty="0" smtClean="0"/>
              <a:t>Weight:  518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Ability:  intimidate</a:t>
            </a:r>
          </a:p>
          <a:p>
            <a:r>
              <a:rPr lang="en-US" dirty="0" smtClean="0"/>
              <a:t>Items: none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Gyrados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639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Type: fire</a:t>
            </a:r>
          </a:p>
          <a:p>
            <a:r>
              <a:rPr lang="en-US" dirty="0" smtClean="0"/>
              <a:t>Weight:200</a:t>
            </a:r>
          </a:p>
          <a:p>
            <a:r>
              <a:rPr lang="en-US" dirty="0" smtClean="0"/>
              <a:t>Ability: shark</a:t>
            </a:r>
          </a:p>
          <a:p>
            <a:r>
              <a:rPr lang="en-US" dirty="0" smtClean="0"/>
              <a:t>Items: none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Dialga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14974"/>
            <a:ext cx="443446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197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2869</TotalTime>
  <Words>79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BlackTie</vt:lpstr>
      <vt:lpstr>Pokemons</vt:lpstr>
      <vt:lpstr>Onix</vt:lpstr>
      <vt:lpstr>Drowzee</vt:lpstr>
      <vt:lpstr>Rhyhorn</vt:lpstr>
      <vt:lpstr>Tryanitar</vt:lpstr>
      <vt:lpstr>Gyrados</vt:lpstr>
      <vt:lpstr>Dialga</vt:lpstr>
    </vt:vector>
  </TitlesOfParts>
  <Company>NBDOE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Pokemons</dc:title>
  <dc:creator>Terry Fox</dc:creator>
  <cp:lastModifiedBy>Terry Fox</cp:lastModifiedBy>
  <cp:revision>11</cp:revision>
  <dcterms:created xsi:type="dcterms:W3CDTF">2014-11-12T14:07:44Z</dcterms:created>
  <dcterms:modified xsi:type="dcterms:W3CDTF">2014-11-14T13:56:55Z</dcterms:modified>
</cp:coreProperties>
</file>