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3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8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5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8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7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tock.adobe.com/stock-photo/kids-yogurt-pot-with-spoon/23556522" TargetMode="External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1.jpg"/><Relationship Id="rId12" Type="http://schemas.openxmlformats.org/officeDocument/2006/relationships/hyperlink" Target="https://stock.adobe.com/stock-photo/eggs-in-a-carton-package/114402989" TargetMode="External"/><Relationship Id="rId17" Type="http://schemas.openxmlformats.org/officeDocument/2006/relationships/image" Target="../media/image14.jpg"/><Relationship Id="rId2" Type="http://schemas.openxmlformats.org/officeDocument/2006/relationships/hyperlink" Target="https://stock.adobe.com/stock-photo/ripe-apple-with-leaf/59967553" TargetMode="External"/><Relationship Id="rId16" Type="http://schemas.openxmlformats.org/officeDocument/2006/relationships/hyperlink" Target="https://stock.adobe.com/stock-photo/sliced-loaf-of-bread-isolated-on-white-background/123119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ck.adobe.com/stock-photo/piece-of-cheese-isolated/71666987" TargetMode="External"/><Relationship Id="rId11" Type="http://schemas.openxmlformats.org/officeDocument/2006/relationships/image" Target="../media/image3.jpg"/><Relationship Id="rId5" Type="http://schemas.openxmlformats.org/officeDocument/2006/relationships/image" Target="../media/image7.jpg"/><Relationship Id="rId15" Type="http://schemas.openxmlformats.org/officeDocument/2006/relationships/image" Target="../media/image4.jpg"/><Relationship Id="rId10" Type="http://schemas.openxmlformats.org/officeDocument/2006/relationships/hyperlink" Target="https://stock.adobe.com/stock-photo/roast-chicken/47999224" TargetMode="External"/><Relationship Id="rId4" Type="http://schemas.openxmlformats.org/officeDocument/2006/relationships/hyperlink" Target="https://stock.adobe.com/stock-photo/one-young-carrot/53111552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stock.adobe.com/stock-photo/rice-bowl/192393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stock.adobe.com/stock-photo/glass-of-water/1621301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764" y="1870364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latin typeface="Century Gothic" panose="020B0502020202020204" pitchFamily="34" charset="0"/>
              </a:rPr>
              <a:t>Qu’est-ce que tu manges pour être en bonne santé?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8" y="4190819"/>
            <a:ext cx="2297182" cy="1663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83" y="3971346"/>
            <a:ext cx="1934026" cy="1882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21" y="4100524"/>
            <a:ext cx="2453612" cy="1635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45" y="4190819"/>
            <a:ext cx="1584651" cy="15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0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63" t="14932" r="24545" b="20592"/>
          <a:stretch/>
        </p:blipFill>
        <p:spPr>
          <a:xfrm>
            <a:off x="374073" y="360217"/>
            <a:ext cx="8063346" cy="6123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3673" y="5597236"/>
            <a:ext cx="322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tiré du livre </a:t>
            </a:r>
            <a:r>
              <a:rPr lang="fr-CA" i="1" dirty="0">
                <a:latin typeface="Century Gothic" panose="020B0502020202020204" pitchFamily="34" charset="0"/>
              </a:rPr>
              <a:t>J’ai une vie saine </a:t>
            </a:r>
            <a:r>
              <a:rPr lang="fr-CA" dirty="0">
                <a:latin typeface="Century Gothic" panose="020B0502020202020204" pitchFamily="34" charset="0"/>
              </a:rPr>
              <a:t>par Sally Hewitt</a:t>
            </a:r>
          </a:p>
        </p:txBody>
      </p:sp>
    </p:spTree>
    <p:extLst>
      <p:ext uri="{BB962C8B-B14F-4D97-AF65-F5344CB8AC3E}">
        <p14:creationId xmlns:p14="http://schemas.microsoft.com/office/powerpoint/2010/main" val="3171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374073"/>
            <a:ext cx="11125200" cy="92825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C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 mange des fruits et des légumes.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27019"/>
            <a:ext cx="11540836" cy="50569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Voici quelques fruits et légumes que je mange pour être en bonne santé.  </a:t>
            </a:r>
          </a:p>
          <a:p>
            <a:pPr marL="45720" indent="0">
              <a:buNone/>
            </a:pPr>
            <a:endParaRPr lang="fr-CA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fr-CA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Quels autres fruits et légumes est-ce que tu aimes manger?  </a:t>
            </a:r>
          </a:p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J’aime manger des bananes et des haricots.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232" y="4160171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une pomme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3173" y="4159238"/>
            <a:ext cx="19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melon d’eau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5690" y="417501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une carotte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9298" y="4220145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des pois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32" y="2532731"/>
            <a:ext cx="1711535" cy="166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90" y="2673834"/>
            <a:ext cx="2217572" cy="1485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3" y="2455035"/>
            <a:ext cx="2929911" cy="1655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98" y="2499620"/>
            <a:ext cx="2138520" cy="14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387928"/>
            <a:ext cx="11236036" cy="96981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C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mange des produits laitiers.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614054"/>
            <a:ext cx="11333018" cy="4966855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Voici quelques produits laitiers que je mange pour être en bonne santé.  </a:t>
            </a:r>
          </a:p>
          <a:p>
            <a:pPr marL="45720" indent="0">
              <a:buNone/>
            </a:pPr>
            <a:endParaRPr lang="fr-CA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fr-CA" sz="4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As-tu un produit laitier préféré?</a:t>
            </a:r>
          </a:p>
          <a:p>
            <a:pPr marL="45720" indent="0">
              <a:buNone/>
            </a:pPr>
            <a:r>
              <a:rPr lang="fr-CA" dirty="0">
                <a:solidFill>
                  <a:schemeClr val="tx1"/>
                </a:solidFill>
                <a:latin typeface="Century Gothic" panose="020B0502020202020204" pitchFamily="34" charset="0"/>
              </a:rPr>
              <a:t>        </a:t>
            </a:r>
            <a:r>
              <a:rPr lang="fr-CA" sz="3500" dirty="0">
                <a:solidFill>
                  <a:schemeClr val="tx1"/>
                </a:solidFill>
                <a:latin typeface="Century Gothic" panose="020B0502020202020204" pitchFamily="34" charset="0"/>
              </a:rPr>
              <a:t>Mon produit laitier préféré est </a:t>
            </a:r>
            <a:r>
              <a:rPr lang="fr-CA" sz="3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 fromage</a:t>
            </a:r>
            <a:r>
              <a:rPr lang="fr-CA" sz="35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0914" y="4574918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lait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4153" y="4574918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fromage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851" y="4574918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yogourt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6" y="2464886"/>
            <a:ext cx="1919963" cy="1919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96" y="2125321"/>
            <a:ext cx="1579417" cy="2342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87" y="2274649"/>
            <a:ext cx="2822862" cy="2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1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374074"/>
            <a:ext cx="11499273" cy="914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CA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mange de la viande et / ou des substituts.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382004"/>
            <a:ext cx="11499272" cy="5153891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Le matin, j’aime manger </a:t>
            </a:r>
            <a:r>
              <a:rPr lang="fr-C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 œufs </a:t>
            </a: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pour le déjeuner.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Pendant le souper, j’aime manger de la viande comme </a:t>
            </a:r>
            <a:r>
              <a:rPr lang="fr-C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 poulet</a:t>
            </a: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.  Parfois j’aime aussi manger </a:t>
            </a:r>
            <a:r>
              <a:rPr lang="fr-C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 bœuf</a:t>
            </a: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</a:p>
          <a:p>
            <a:pPr marL="45720" indent="0">
              <a:buNone/>
            </a:pPr>
            <a:endParaRPr lang="fr-CA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fr-CA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Quelle viande ou quel substitut est-ce que tu as mangé cette semaine?</a:t>
            </a:r>
          </a:p>
          <a:p>
            <a:pPr marL="45720" indent="0">
              <a:buNone/>
            </a:pP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Cette semaine, j’ai mangé </a:t>
            </a:r>
            <a:r>
              <a:rPr lang="fr-CA" sz="3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du tofu </a:t>
            </a: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et </a:t>
            </a:r>
            <a:r>
              <a:rPr lang="fr-CA" sz="3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du bœuf</a:t>
            </a:r>
            <a:r>
              <a:rPr lang="fr-CA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45720" indent="0">
              <a:buNone/>
            </a:pPr>
            <a:endParaRPr lang="fr-CA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1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1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1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1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164" y="458132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des oeufs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295" y="458132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boeuf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231" y="4541741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poulet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16167" y="4541741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tofu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5" y="3338128"/>
            <a:ext cx="1421625" cy="1243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47" y="3338128"/>
            <a:ext cx="1644257" cy="1095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99" y="3346599"/>
            <a:ext cx="1616548" cy="107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37" y="3378709"/>
            <a:ext cx="1741239" cy="11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04800"/>
            <a:ext cx="11513127" cy="103909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C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mange des produits céréaliers.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1440873"/>
            <a:ext cx="11513126" cy="504305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Il y a beaucoup de différents produits céréaliers.  </a:t>
            </a:r>
          </a:p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Quelques de mes produits céréaliers préférés sont:</a:t>
            </a:r>
          </a:p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 du riz</a:t>
            </a:r>
          </a:p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 du pain</a:t>
            </a:r>
          </a:p>
          <a:p>
            <a:pPr marL="45720" indent="0">
              <a:buNone/>
            </a:pPr>
            <a:r>
              <a:rPr lang="fr-CA" sz="3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 des céréales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endParaRPr lang="en-US" sz="3200" dirty="0"/>
          </a:p>
          <a:p>
            <a:pPr marL="45720" indent="0" algn="ctr">
              <a:buNone/>
            </a:pPr>
            <a:r>
              <a:rPr lang="fr-CA" sz="3200" dirty="0">
                <a:solidFill>
                  <a:schemeClr val="tx1"/>
                </a:solidFill>
              </a:rPr>
              <a:t>Quels autres produits céréaliers est-ce que tu manges?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3258" y="3474350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riz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4442" y="3474350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des céréales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6323" y="3474350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du pain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00" y="3962400"/>
            <a:ext cx="1701867" cy="1701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04" y="4023985"/>
            <a:ext cx="2368745" cy="1578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86" y="3940664"/>
            <a:ext cx="2365741" cy="17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332509"/>
            <a:ext cx="11111345" cy="942109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 bois de l’eau.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69" y="1399311"/>
            <a:ext cx="11147366" cy="2189016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fr-CA" sz="5300" dirty="0">
                <a:solidFill>
                  <a:schemeClr val="tx1"/>
                </a:solidFill>
                <a:latin typeface="Century Gothic" panose="020B0502020202020204" pitchFamily="34" charset="0"/>
              </a:rPr>
              <a:t>Nous mangeons beaucoup de différentes nourritures. </a:t>
            </a:r>
          </a:p>
          <a:p>
            <a:pPr marL="45720" indent="0">
              <a:buNone/>
            </a:pPr>
            <a:endParaRPr lang="fr-CA" sz="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fr-CA" sz="5300" dirty="0">
                <a:solidFill>
                  <a:schemeClr val="tx1"/>
                </a:solidFill>
                <a:latin typeface="Century Gothic" panose="020B0502020202020204" pitchFamily="34" charset="0"/>
              </a:rPr>
              <a:t>Nous mangeons des fruits et des légumes, des produits laitiers, de la viande et/ou des substituts, des produits céréaliers.  </a:t>
            </a:r>
          </a:p>
          <a:p>
            <a:pPr marL="45720" indent="0">
              <a:buNone/>
            </a:pPr>
            <a:endParaRPr lang="fr-CA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902036" y="3083114"/>
            <a:ext cx="6012872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fr-CA" sz="3300" dirty="0">
                <a:latin typeface="Century Gothic" panose="020B0502020202020204" pitchFamily="34" charset="0"/>
                <a:sym typeface="Wingdings" panose="05000000000000000000" pitchFamily="2" charset="2"/>
              </a:rPr>
              <a:t> </a:t>
            </a:r>
            <a:r>
              <a:rPr lang="fr-CA" sz="3300" dirty="0">
                <a:latin typeface="Century Gothic" panose="020B0502020202020204" pitchFamily="34" charset="0"/>
              </a:rPr>
              <a:t>Il est important de boire de l’eau tous les jours.</a:t>
            </a: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fr-CA" sz="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fr-CA" sz="3300" dirty="0">
                <a:latin typeface="Century Gothic" panose="020B0502020202020204" pitchFamily="34" charset="0"/>
                <a:sym typeface="Wingdings" panose="05000000000000000000" pitchFamily="2" charset="2"/>
              </a:rPr>
              <a:t> </a:t>
            </a:r>
            <a:r>
              <a:rPr lang="fr-CA" sz="3300" dirty="0">
                <a:latin typeface="Century Gothic" panose="020B0502020202020204" pitchFamily="34" charset="0"/>
              </a:rPr>
              <a:t>Il est important de boire de l’eau avant, pendant et après avoir fait des exercices. </a:t>
            </a:r>
          </a:p>
        </p:txBody>
      </p:sp>
      <p:sp>
        <p:nvSpPr>
          <p:cNvPr id="6" name="Folded Corner 5"/>
          <p:cNvSpPr/>
          <p:nvPr/>
        </p:nvSpPr>
        <p:spPr>
          <a:xfrm rot="20856818">
            <a:off x="394324" y="4049425"/>
            <a:ext cx="3391908" cy="2352714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fr-CA" sz="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fr-CA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Nous ne devons pas oublier qu’il est aussi important de boire de l’eau.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48" y="3083114"/>
            <a:ext cx="2176133" cy="14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401782"/>
            <a:ext cx="11471564" cy="139930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C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que tu manges pour être en bonne santé?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214" y="2024495"/>
            <a:ext cx="4918368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b="1" dirty="0">
                <a:latin typeface="Century Gothic" panose="020B0502020202020204" pitchFamily="34" charset="0"/>
              </a:rPr>
              <a:t>des fruits et des légumes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214" y="3238499"/>
            <a:ext cx="4918368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b="1" dirty="0">
                <a:latin typeface="Century Gothic" panose="020B0502020202020204" pitchFamily="34" charset="0"/>
              </a:rPr>
              <a:t>des produits laitiers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215" y="4412672"/>
            <a:ext cx="4918367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b="1" dirty="0">
                <a:latin typeface="Century Gothic" panose="020B0502020202020204" pitchFamily="34" charset="0"/>
              </a:rPr>
              <a:t>de la viande et/ ou des substituts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216" y="5541818"/>
            <a:ext cx="4918366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b="1" dirty="0">
                <a:latin typeface="Century Gothic" panose="020B0502020202020204" pitchFamily="34" charset="0"/>
              </a:rPr>
              <a:t>des produits céréaliers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6614" y="2024494"/>
            <a:ext cx="5985168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u="sng" dirty="0">
                <a:latin typeface="Century Gothic" panose="020B0502020202020204" pitchFamily="34" charset="0"/>
              </a:rPr>
              <a:t>des pommes</a:t>
            </a:r>
            <a:r>
              <a:rPr lang="fr-CA" sz="2800" dirty="0">
                <a:latin typeface="Century Gothic" panose="020B0502020202020204" pitchFamily="34" charset="0"/>
              </a:rPr>
              <a:t> et </a:t>
            </a:r>
            <a:r>
              <a:rPr lang="fr-CA" sz="2800" u="sng" dirty="0">
                <a:latin typeface="Century Gothic" panose="020B0502020202020204" pitchFamily="34" charset="0"/>
              </a:rPr>
              <a:t>des carottes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278582" y="2289463"/>
            <a:ext cx="574963" cy="460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46614" y="3238498"/>
            <a:ext cx="5985168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u="sng" dirty="0">
                <a:latin typeface="Century Gothic" panose="020B0502020202020204" pitchFamily="34" charset="0"/>
              </a:rPr>
              <a:t>du fromage </a:t>
            </a:r>
            <a:r>
              <a:rPr lang="fr-CA" sz="2800" dirty="0">
                <a:latin typeface="Century Gothic" panose="020B0502020202020204" pitchFamily="34" charset="0"/>
              </a:rPr>
              <a:t>et </a:t>
            </a:r>
            <a:r>
              <a:rPr lang="fr-CA" sz="2800" u="sng" dirty="0">
                <a:latin typeface="Century Gothic" panose="020B0502020202020204" pitchFamily="34" charset="0"/>
              </a:rPr>
              <a:t>du yogourt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6614" y="4412672"/>
            <a:ext cx="5985168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u="sng" dirty="0">
                <a:latin typeface="Century Gothic" panose="020B0502020202020204" pitchFamily="34" charset="0"/>
              </a:rPr>
              <a:t>du poulet </a:t>
            </a:r>
            <a:r>
              <a:rPr lang="fr-CA" sz="2800" dirty="0">
                <a:latin typeface="Century Gothic" panose="020B0502020202020204" pitchFamily="34" charset="0"/>
              </a:rPr>
              <a:t>et </a:t>
            </a:r>
            <a:r>
              <a:rPr lang="fr-CA" sz="2800" u="sng" dirty="0">
                <a:latin typeface="Century Gothic" panose="020B0502020202020204" pitchFamily="34" charset="0"/>
              </a:rPr>
              <a:t>des œufs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53545" y="5541818"/>
            <a:ext cx="5985168" cy="928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2800" dirty="0">
                <a:latin typeface="Century Gothic" panose="020B0502020202020204" pitchFamily="34" charset="0"/>
              </a:rPr>
              <a:t>Je mange </a:t>
            </a:r>
            <a:r>
              <a:rPr lang="fr-CA" sz="2800" u="sng" dirty="0">
                <a:latin typeface="Century Gothic" panose="020B0502020202020204" pitchFamily="34" charset="0"/>
              </a:rPr>
              <a:t>du riz </a:t>
            </a:r>
            <a:r>
              <a:rPr lang="fr-CA" sz="2800" dirty="0">
                <a:latin typeface="Century Gothic" panose="020B0502020202020204" pitchFamily="34" charset="0"/>
              </a:rPr>
              <a:t>et </a:t>
            </a:r>
            <a:r>
              <a:rPr lang="fr-CA" sz="2800" u="sng" dirty="0">
                <a:latin typeface="Century Gothic" panose="020B0502020202020204" pitchFamily="34" charset="0"/>
              </a:rPr>
              <a:t>du pain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271650" y="3512991"/>
            <a:ext cx="574963" cy="460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292432" y="4646467"/>
            <a:ext cx="574963" cy="460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271651" y="5775613"/>
            <a:ext cx="574963" cy="460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3386" y="2558903"/>
            <a:ext cx="377284" cy="36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5244" y="2566122"/>
            <a:ext cx="624646" cy="35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9311" y="3795836"/>
            <a:ext cx="492159" cy="35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886" y="3795835"/>
            <a:ext cx="439004" cy="35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8101" y="4937897"/>
            <a:ext cx="507852" cy="33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644" y="4937897"/>
            <a:ext cx="534174" cy="33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476" y="5586847"/>
            <a:ext cx="368714" cy="35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476" y="5988630"/>
            <a:ext cx="410997" cy="380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35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401782"/>
            <a:ext cx="11471564" cy="139930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C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Et n’oublie pas…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219" y="1922318"/>
            <a:ext cx="11471563" cy="321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  </a:t>
            </a:r>
            <a:r>
              <a:rPr lang="fr-CA" sz="4400" dirty="0">
                <a:latin typeface="Century Gothic" panose="020B0502020202020204" pitchFamily="34" charset="0"/>
              </a:rPr>
              <a:t>Il est important de boire de l’eau tous les jours.</a:t>
            </a:r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12" y="3830128"/>
            <a:ext cx="3722483" cy="247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60443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247</TotalTime>
  <Words>415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Corbel</vt:lpstr>
      <vt:lpstr>Basis</vt:lpstr>
      <vt:lpstr>PowerPoint Presentation</vt:lpstr>
      <vt:lpstr>PowerPoint Presentation</vt:lpstr>
      <vt:lpstr>Je mange des fruits et des légumes.</vt:lpstr>
      <vt:lpstr>Je mange des produits laitiers.</vt:lpstr>
      <vt:lpstr>Je mange de la viande et / ou des substituts.</vt:lpstr>
      <vt:lpstr>Je mange des produits céréaliers.</vt:lpstr>
      <vt:lpstr>Je bois de l’eau.</vt:lpstr>
      <vt:lpstr>Qu’est ce que tu manges pour être en bonne santé?</vt:lpstr>
      <vt:lpstr>    Et n’oublie pas…</vt:lpstr>
    </vt:vector>
  </TitlesOfParts>
  <Company>Anglophone South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Desveaux, Amanda     (ASD-W)</dc:creator>
  <cp:lastModifiedBy>Kennedy-Jamieson, Cheryl (ASD-N)</cp:lastModifiedBy>
  <cp:revision>24</cp:revision>
  <cp:lastPrinted>2018-01-30T17:33:44Z</cp:lastPrinted>
  <dcterms:created xsi:type="dcterms:W3CDTF">2018-01-30T13:21:45Z</dcterms:created>
  <dcterms:modified xsi:type="dcterms:W3CDTF">2020-05-31T23:38:07Z</dcterms:modified>
</cp:coreProperties>
</file>