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477" y="7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B2EE85-7AE4-4CE3-934B-2DA7D61AA284}"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174034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2EE85-7AE4-4CE3-934B-2DA7D61AA284}"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236248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2EE85-7AE4-4CE3-934B-2DA7D61AA284}"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397420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2EE85-7AE4-4CE3-934B-2DA7D61AA284}"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68368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2EE85-7AE4-4CE3-934B-2DA7D61AA284}"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2680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B2EE85-7AE4-4CE3-934B-2DA7D61AA284}"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262746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B2EE85-7AE4-4CE3-934B-2DA7D61AA284}"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72087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2EE85-7AE4-4CE3-934B-2DA7D61AA284}"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35283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2EE85-7AE4-4CE3-934B-2DA7D61AA284}"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161669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2EE85-7AE4-4CE3-934B-2DA7D61AA284}"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193299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2EE85-7AE4-4CE3-934B-2DA7D61AA284}"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D230B-93A9-4F44-BCAA-51C3EC04826F}" type="slidenum">
              <a:rPr lang="en-US" smtClean="0"/>
              <a:t>‹#›</a:t>
            </a:fld>
            <a:endParaRPr lang="en-US"/>
          </a:p>
        </p:txBody>
      </p:sp>
    </p:spTree>
    <p:extLst>
      <p:ext uri="{BB962C8B-B14F-4D97-AF65-F5344CB8AC3E}">
        <p14:creationId xmlns:p14="http://schemas.microsoft.com/office/powerpoint/2010/main" val="129900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0B2EE85-7AE4-4CE3-934B-2DA7D61AA284}" type="datetimeFigureOut">
              <a:rPr lang="en-US" smtClean="0"/>
              <a:t>4/7/2020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0D230B-93A9-4F44-BCAA-51C3EC04826F}" type="slidenum">
              <a:rPr lang="en-US" smtClean="0"/>
              <a:t>‹#›</a:t>
            </a:fld>
            <a:endParaRPr lang="en-US"/>
          </a:p>
        </p:txBody>
      </p:sp>
    </p:spTree>
    <p:extLst>
      <p:ext uri="{BB962C8B-B14F-4D97-AF65-F5344CB8AC3E}">
        <p14:creationId xmlns:p14="http://schemas.microsoft.com/office/powerpoint/2010/main" val="359654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4269" y="306013"/>
            <a:ext cx="5159829" cy="584775"/>
          </a:xfrm>
          <a:prstGeom prst="rect">
            <a:avLst/>
          </a:prstGeom>
          <a:noFill/>
        </p:spPr>
        <p:txBody>
          <a:bodyPr wrap="square" rtlCol="0">
            <a:spAutoFit/>
          </a:bodyPr>
          <a:lstStyle/>
          <a:p>
            <a:r>
              <a:rPr lang="en-US" sz="3200" b="1" dirty="0" smtClean="0">
                <a:solidFill>
                  <a:srgbClr val="0070C0"/>
                </a:solidFill>
                <a:latin typeface="Century Gothic" panose="020B0502020202020204" pitchFamily="34" charset="0"/>
              </a:rPr>
              <a:t>Terry Fox Elementary</a:t>
            </a:r>
            <a:endParaRPr lang="en-US" sz="3200" b="1" dirty="0">
              <a:solidFill>
                <a:srgbClr val="0070C0"/>
              </a:solidFill>
              <a:latin typeface="Century Gothic" panose="020B0502020202020204" pitchFamily="34" charset="0"/>
            </a:endParaRPr>
          </a:p>
        </p:txBody>
      </p:sp>
      <p:sp>
        <p:nvSpPr>
          <p:cNvPr id="10" name="TextBox 9"/>
          <p:cNvSpPr txBox="1"/>
          <p:nvPr/>
        </p:nvSpPr>
        <p:spPr>
          <a:xfrm>
            <a:off x="3425239" y="2118062"/>
            <a:ext cx="3126394" cy="3693319"/>
          </a:xfrm>
          <a:prstGeom prst="rect">
            <a:avLst/>
          </a:prstGeom>
          <a:noFill/>
          <a:ln w="38100" cmpd="sng">
            <a:solidFill>
              <a:schemeClr val="tx1"/>
            </a:solidFill>
          </a:ln>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17" name="TextBox 16"/>
          <p:cNvSpPr txBox="1"/>
          <p:nvPr/>
        </p:nvSpPr>
        <p:spPr>
          <a:xfrm>
            <a:off x="2362200" y="1067755"/>
            <a:ext cx="4114800" cy="707886"/>
          </a:xfrm>
          <a:prstGeom prst="rect">
            <a:avLst/>
          </a:prstGeom>
          <a:noFill/>
        </p:spPr>
        <p:txBody>
          <a:bodyPr wrap="square" rtlCol="0">
            <a:spAutoFit/>
          </a:bodyPr>
          <a:lstStyle/>
          <a:p>
            <a:pPr algn="ctr"/>
            <a:r>
              <a:rPr lang="en-US" sz="2000" b="1" u="sng" dirty="0" err="1" smtClean="0">
                <a:latin typeface="Comic Sans MS" panose="030F0702030302020204" pitchFamily="66" charset="0"/>
              </a:rPr>
              <a:t>Mme</a:t>
            </a:r>
            <a:r>
              <a:rPr lang="en-US" sz="2000" b="1" u="sng" dirty="0" smtClean="0">
                <a:latin typeface="Comic Sans MS" panose="030F0702030302020204" pitchFamily="66" charset="0"/>
              </a:rPr>
              <a:t> </a:t>
            </a:r>
            <a:r>
              <a:rPr lang="en-US" sz="2000" b="1" u="sng" dirty="0" err="1" smtClean="0">
                <a:latin typeface="Comic Sans MS" panose="030F0702030302020204" pitchFamily="66" charset="0"/>
              </a:rPr>
              <a:t>LeBreton’s</a:t>
            </a:r>
            <a:r>
              <a:rPr lang="en-US" sz="2000" b="1" u="sng" dirty="0" smtClean="0">
                <a:latin typeface="Comic Sans MS" panose="030F0702030302020204" pitchFamily="66" charset="0"/>
              </a:rPr>
              <a:t> Classroom Home learning (April 13-17)</a:t>
            </a:r>
            <a:endParaRPr lang="en-US" sz="2000" b="1" u="sng" dirty="0">
              <a:latin typeface="Comic Sans MS" panose="030F0702030302020204" pitchFamily="66"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8999" y="6041297"/>
            <a:ext cx="3193107" cy="283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17"/>
          <p:cNvSpPr/>
          <p:nvPr/>
        </p:nvSpPr>
        <p:spPr>
          <a:xfrm>
            <a:off x="3973575" y="2215698"/>
            <a:ext cx="2029722" cy="830997"/>
          </a:xfrm>
          <a:prstGeom prst="rect">
            <a:avLst/>
          </a:prstGeom>
          <a:noFill/>
        </p:spPr>
        <p:txBody>
          <a:bodyPr wrap="none" lIns="91440" tIns="45720" rIns="91440" bIns="45720">
            <a:spAutoFit/>
          </a:bodyPr>
          <a:lstStyle/>
          <a:p>
            <a:pPr algn="ctr"/>
            <a:r>
              <a:rPr lang="en-US" sz="2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anose="020B0A04020102020204" pitchFamily="34" charset="0"/>
              </a:rPr>
              <a:t>Mots de la </a:t>
            </a:r>
          </a:p>
          <a:p>
            <a:pPr algn="ctr"/>
            <a:r>
              <a:rPr lang="en-US" sz="240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anose="020B0A04020102020204" pitchFamily="34" charset="0"/>
              </a:rPr>
              <a:t>semaine</a:t>
            </a:r>
            <a:endParaRPr lang="en-US" sz="2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rial Black" panose="020B0A04020102020204" pitchFamily="34" charset="0"/>
            </a:endParaRPr>
          </a:p>
        </p:txBody>
      </p:sp>
      <p:sp>
        <p:nvSpPr>
          <p:cNvPr id="20" name="Rectangle 19"/>
          <p:cNvSpPr/>
          <p:nvPr/>
        </p:nvSpPr>
        <p:spPr>
          <a:xfrm>
            <a:off x="4501968" y="5973869"/>
            <a:ext cx="814647"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t>
            </a: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Art</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2" name="TextBox 21"/>
          <p:cNvSpPr txBox="1"/>
          <p:nvPr/>
        </p:nvSpPr>
        <p:spPr>
          <a:xfrm>
            <a:off x="3564063" y="6536466"/>
            <a:ext cx="3024686" cy="2031325"/>
          </a:xfrm>
          <a:prstGeom prst="rect">
            <a:avLst/>
          </a:prstGeom>
          <a:noFill/>
        </p:spPr>
        <p:txBody>
          <a:bodyPr wrap="square" rtlCol="0">
            <a:spAutoFit/>
          </a:bodyPr>
          <a:lstStyle/>
          <a:p>
            <a:r>
              <a:rPr lang="en-US" dirty="0" smtClean="0"/>
              <a:t>-This week is not </a:t>
            </a:r>
            <a:r>
              <a:rPr lang="en-US" dirty="0" err="1" smtClean="0"/>
              <a:t>Pâques</a:t>
            </a:r>
            <a:r>
              <a:rPr lang="en-US" dirty="0" smtClean="0"/>
              <a:t>!  So what could we do?  We are talking about birds for science, so why not birds!  Look at my picture for an example of a craft. </a:t>
            </a:r>
          </a:p>
          <a:p>
            <a:r>
              <a:rPr lang="en-US" dirty="0"/>
              <a:t> </a:t>
            </a:r>
            <a:r>
              <a:rPr lang="en-US" dirty="0" smtClean="0"/>
              <a:t>              Have fun!</a:t>
            </a:r>
            <a:endParaRPr lang="en-US" dirty="0"/>
          </a:p>
        </p:txBody>
      </p:sp>
      <p:sp>
        <p:nvSpPr>
          <p:cNvPr id="2" name="TextBox 1"/>
          <p:cNvSpPr txBox="1"/>
          <p:nvPr/>
        </p:nvSpPr>
        <p:spPr>
          <a:xfrm>
            <a:off x="223468" y="2271355"/>
            <a:ext cx="3205532" cy="461665"/>
          </a:xfrm>
          <a:prstGeom prst="rect">
            <a:avLst/>
          </a:prstGeom>
          <a:noFill/>
        </p:spPr>
        <p:txBody>
          <a:bodyPr wrap="square" rtlCol="0">
            <a:spAutoFit/>
          </a:bodyPr>
          <a:lstStyle/>
          <a:p>
            <a:r>
              <a:rPr lang="en-US" sz="2400" dirty="0" smtClean="0">
                <a:latin typeface="Arial Black" panose="020B0A04020102020204" pitchFamily="34" charset="0"/>
              </a:rPr>
              <a:t>       Lecture</a:t>
            </a:r>
          </a:p>
        </p:txBody>
      </p:sp>
      <p:sp>
        <p:nvSpPr>
          <p:cNvPr id="5" name="Rectangle 4"/>
          <p:cNvSpPr/>
          <p:nvPr/>
        </p:nvSpPr>
        <p:spPr>
          <a:xfrm>
            <a:off x="223468" y="2215698"/>
            <a:ext cx="3053132" cy="41089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extBox 10"/>
          <p:cNvSpPr txBox="1"/>
          <p:nvPr/>
        </p:nvSpPr>
        <p:spPr>
          <a:xfrm>
            <a:off x="3616836" y="2990723"/>
            <a:ext cx="2743200" cy="2585323"/>
          </a:xfrm>
          <a:prstGeom prst="rect">
            <a:avLst/>
          </a:prstGeom>
          <a:noFill/>
        </p:spPr>
        <p:txBody>
          <a:bodyPr wrap="square" rtlCol="0">
            <a:spAutoFit/>
          </a:bodyPr>
          <a:lstStyle/>
          <a:p>
            <a:r>
              <a:rPr lang="en-US" dirty="0" smtClean="0"/>
              <a:t>We are going to continue our routine of the weekly 6 words.  Practice them just like you were doing during Le 5.</a:t>
            </a:r>
          </a:p>
          <a:p>
            <a:r>
              <a:rPr lang="en-US" dirty="0" smtClean="0"/>
              <a:t>(#115-120)</a:t>
            </a:r>
          </a:p>
          <a:p>
            <a:r>
              <a:rPr lang="en-US" dirty="0" smtClean="0"/>
              <a:t>-mon	    -monde</a:t>
            </a:r>
            <a:endParaRPr lang="en-US" dirty="0"/>
          </a:p>
          <a:p>
            <a:r>
              <a:rPr lang="en-US" dirty="0" smtClean="0"/>
              <a:t>-mot	    -</a:t>
            </a:r>
            <a:r>
              <a:rPr lang="en-US" dirty="0" err="1" smtClean="0"/>
              <a:t>neuf</a:t>
            </a:r>
            <a:endParaRPr lang="en-US" dirty="0" smtClean="0"/>
          </a:p>
          <a:p>
            <a:r>
              <a:rPr lang="en-US" dirty="0" smtClean="0"/>
              <a:t>-</a:t>
            </a:r>
            <a:r>
              <a:rPr lang="en-US" dirty="0" err="1" smtClean="0"/>
              <a:t>musique</a:t>
            </a:r>
            <a:r>
              <a:rPr lang="en-US" dirty="0" smtClean="0"/>
              <a:t>     -</a:t>
            </a:r>
            <a:r>
              <a:rPr lang="en-US" dirty="0" err="1" smtClean="0"/>
              <a:t>nez</a:t>
            </a:r>
            <a:endParaRPr lang="en-US" dirty="0" smtClean="0"/>
          </a:p>
        </p:txBody>
      </p:sp>
      <p:sp>
        <p:nvSpPr>
          <p:cNvPr id="8" name="TextBox 7"/>
          <p:cNvSpPr txBox="1"/>
          <p:nvPr/>
        </p:nvSpPr>
        <p:spPr>
          <a:xfrm>
            <a:off x="381000" y="2733020"/>
            <a:ext cx="2743200" cy="3416320"/>
          </a:xfrm>
          <a:prstGeom prst="rect">
            <a:avLst/>
          </a:prstGeom>
          <a:noFill/>
        </p:spPr>
        <p:txBody>
          <a:bodyPr wrap="square" rtlCol="0">
            <a:spAutoFit/>
          </a:bodyPr>
          <a:lstStyle/>
          <a:p>
            <a:r>
              <a:rPr lang="fr-CA" dirty="0" smtClean="0"/>
              <a:t>You </a:t>
            </a:r>
            <a:r>
              <a:rPr lang="fr-CA" dirty="0" err="1" smtClean="0"/>
              <a:t>need</a:t>
            </a:r>
            <a:r>
              <a:rPr lang="fr-CA" dirty="0" smtClean="0"/>
              <a:t> to continue </a:t>
            </a:r>
            <a:r>
              <a:rPr lang="fr-CA" dirty="0" err="1" smtClean="0"/>
              <a:t>your</a:t>
            </a:r>
            <a:r>
              <a:rPr lang="fr-CA" dirty="0" smtClean="0"/>
              <a:t> </a:t>
            </a:r>
            <a:r>
              <a:rPr lang="fr-CA" dirty="0" err="1" smtClean="0"/>
              <a:t>reading</a:t>
            </a:r>
            <a:r>
              <a:rPr lang="fr-CA" dirty="0" smtClean="0"/>
              <a:t>.  </a:t>
            </a:r>
            <a:r>
              <a:rPr lang="fr-CA" dirty="0" err="1" smtClean="0"/>
              <a:t>Pretty</a:t>
            </a:r>
            <a:r>
              <a:rPr lang="fr-CA" dirty="0" smtClean="0"/>
              <a:t> hard if </a:t>
            </a:r>
            <a:r>
              <a:rPr lang="fr-CA" dirty="0" err="1" smtClean="0"/>
              <a:t>you</a:t>
            </a:r>
            <a:r>
              <a:rPr lang="fr-CA" dirty="0" smtClean="0"/>
              <a:t> don</a:t>
            </a:r>
            <a:r>
              <a:rPr lang="en-US" dirty="0" smtClean="0"/>
              <a:t>’t have books at home! </a:t>
            </a:r>
          </a:p>
          <a:p>
            <a:r>
              <a:rPr lang="en-US" dirty="0" smtClean="0"/>
              <a:t>But if you have the Internet, I found a beauty of a site with over 10 story books.  If you do one per day, we are good for two weeks.  Also, on this site, you can find some word games.  The name is:</a:t>
            </a:r>
          </a:p>
          <a:p>
            <a:r>
              <a:rPr lang="en-US" b="1" dirty="0" smtClean="0"/>
              <a:t>           Abracadabra</a:t>
            </a:r>
            <a:endParaRPr lang="en-CA"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149" y="6477893"/>
            <a:ext cx="1951769" cy="2273587"/>
          </a:xfrm>
          <a:prstGeom prst="rect">
            <a:avLst/>
          </a:prstGeom>
        </p:spPr>
      </p:pic>
      <p:pic>
        <p:nvPicPr>
          <p:cNvPr id="3" name="Picture 2" descr="4561d73f-f894-4a15-af53-1ab46692d1fe@CANPRD0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3735"/>
          <a:stretch/>
        </p:blipFill>
        <p:spPr bwMode="auto">
          <a:xfrm rot="10800000">
            <a:off x="223468" y="302965"/>
            <a:ext cx="1860139" cy="159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46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4215"/>
            <a:ext cx="2743200" cy="4457663"/>
          </a:xfrm>
          <a:prstGeom prst="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40632" y="4876800"/>
            <a:ext cx="2895600" cy="4076820"/>
          </a:xfrm>
          <a:prstGeom prst="roundRect">
            <a:avLst/>
          </a:prstGeom>
          <a:solidFill>
            <a:schemeClr val="bg1"/>
          </a:solid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42900" y="5004932"/>
            <a:ext cx="2667000" cy="400110"/>
          </a:xfrm>
          <a:prstGeom prst="rect">
            <a:avLst/>
          </a:prstGeom>
          <a:noFill/>
        </p:spPr>
        <p:txBody>
          <a:bodyPr wrap="square" rtlCol="0">
            <a:spAutoFit/>
          </a:bodyPr>
          <a:lstStyle/>
          <a:p>
            <a:pPr algn="ctr"/>
            <a:r>
              <a:rPr lang="en-US" sz="2000" dirty="0" smtClean="0">
                <a:latin typeface="Arial Black" panose="020B0A04020102020204" pitchFamily="34" charset="0"/>
              </a:rPr>
              <a:t>Keep listening!</a:t>
            </a:r>
            <a:endParaRPr lang="en-US" sz="2000" dirty="0">
              <a:latin typeface="Arial Black" panose="020B0A04020102020204" pitchFamily="34" charset="0"/>
            </a:endParaRPr>
          </a:p>
        </p:txBody>
      </p:sp>
      <p:sp>
        <p:nvSpPr>
          <p:cNvPr id="6" name="TextBox 5"/>
          <p:cNvSpPr txBox="1"/>
          <p:nvPr/>
        </p:nvSpPr>
        <p:spPr>
          <a:xfrm>
            <a:off x="431042" y="5563578"/>
            <a:ext cx="2819400" cy="3046988"/>
          </a:xfrm>
          <a:prstGeom prst="rect">
            <a:avLst/>
          </a:prstGeom>
          <a:noFill/>
        </p:spPr>
        <p:txBody>
          <a:bodyPr wrap="square" rtlCol="0">
            <a:spAutoFit/>
          </a:bodyPr>
          <a:lstStyle/>
          <a:p>
            <a:r>
              <a:rPr lang="en-US" sz="1600" dirty="0" smtClean="0">
                <a:latin typeface="Berlin Sans FB Demi" panose="020E0802020502020306" pitchFamily="34" charset="0"/>
              </a:rPr>
              <a:t>I would like to see you choose a </a:t>
            </a:r>
            <a:r>
              <a:rPr lang="en-US" sz="1600" u="sng" dirty="0" smtClean="0">
                <a:latin typeface="Berlin Sans FB Demi" panose="020E0802020502020306" pitchFamily="34" charset="0"/>
              </a:rPr>
              <a:t>French</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tv</a:t>
            </a:r>
            <a:r>
              <a:rPr lang="en-US" sz="1600" dirty="0" smtClean="0">
                <a:latin typeface="Berlin Sans FB Demi" panose="020E0802020502020306" pitchFamily="34" charset="0"/>
              </a:rPr>
              <a:t> show (it can be a cartoon if you want) and get into the habit of listening to it every week.  When the show is done, you can:</a:t>
            </a:r>
          </a:p>
          <a:p>
            <a:pPr marL="285750" indent="-285750">
              <a:buFontTx/>
              <a:buChar char="-"/>
            </a:pPr>
            <a:r>
              <a:rPr lang="en-US" sz="1600" dirty="0" smtClean="0">
                <a:latin typeface="Berlin Sans FB Demi" panose="020E0802020502020306" pitchFamily="34" charset="0"/>
              </a:rPr>
              <a:t>go tell someone what it was about or</a:t>
            </a:r>
          </a:p>
          <a:p>
            <a:pPr marL="285750" indent="-285750">
              <a:buFontTx/>
              <a:buChar char="-"/>
            </a:pPr>
            <a:r>
              <a:rPr lang="en-US" sz="1600" dirty="0" smtClean="0">
                <a:latin typeface="Berlin Sans FB Demi" panose="020E0802020502020306" pitchFamily="34" charset="0"/>
              </a:rPr>
              <a:t>write about it in a journal.</a:t>
            </a:r>
          </a:p>
          <a:p>
            <a:r>
              <a:rPr lang="en-US" sz="1600" dirty="0" smtClean="0">
                <a:latin typeface="Berlin Sans FB Demi" panose="020E0802020502020306" pitchFamily="34" charset="0"/>
              </a:rPr>
              <a:t>                 Enjoy!</a:t>
            </a:r>
          </a:p>
        </p:txBody>
      </p:sp>
      <p:sp>
        <p:nvSpPr>
          <p:cNvPr id="11" name="Rectangle 10"/>
          <p:cNvSpPr/>
          <p:nvPr/>
        </p:nvSpPr>
        <p:spPr>
          <a:xfrm>
            <a:off x="3250442" y="106026"/>
            <a:ext cx="3352800" cy="5457552"/>
          </a:xfrm>
          <a:prstGeom prst="rect">
            <a:avLst/>
          </a:pr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429000" y="304800"/>
            <a:ext cx="3048000" cy="461665"/>
          </a:xfrm>
          <a:prstGeom prst="rect">
            <a:avLst/>
          </a:prstGeom>
          <a:noFill/>
        </p:spPr>
        <p:txBody>
          <a:bodyPr wrap="square" rtlCol="0">
            <a:spAutoFit/>
          </a:bodyPr>
          <a:lstStyle/>
          <a:p>
            <a:pPr algn="ctr"/>
            <a:r>
              <a:rPr lang="en-US" sz="2400" dirty="0" smtClean="0">
                <a:latin typeface="Arial Black" panose="020B0A04020102020204" pitchFamily="34" charset="0"/>
              </a:rPr>
              <a:t>Math News</a:t>
            </a:r>
            <a:endParaRPr lang="en-US" sz="2400" dirty="0">
              <a:latin typeface="Arial Black" panose="020B0A04020102020204" pitchFamily="34" charset="0"/>
            </a:endParaRPr>
          </a:p>
        </p:txBody>
      </p:sp>
      <p:sp>
        <p:nvSpPr>
          <p:cNvPr id="13" name="TextBox 12"/>
          <p:cNvSpPr txBox="1"/>
          <p:nvPr/>
        </p:nvSpPr>
        <p:spPr>
          <a:xfrm>
            <a:off x="3364832" y="535632"/>
            <a:ext cx="3048000" cy="5078313"/>
          </a:xfrm>
          <a:prstGeom prst="rect">
            <a:avLst/>
          </a:prstGeom>
          <a:noFill/>
        </p:spPr>
        <p:txBody>
          <a:bodyPr wrap="square" rtlCol="0">
            <a:spAutoFit/>
          </a:bodyPr>
          <a:lstStyle/>
          <a:p>
            <a:r>
              <a:rPr lang="en-US" dirty="0" smtClean="0"/>
              <a:t> </a:t>
            </a:r>
          </a:p>
          <a:p>
            <a:r>
              <a:rPr lang="en-US" dirty="0" smtClean="0"/>
              <a:t>-This week homework will be about flashcards!  Yes, I want you to make yourself some flashcards and practice the time table from 0 to </a:t>
            </a:r>
            <a:r>
              <a:rPr lang="en-US" dirty="0" smtClean="0"/>
              <a:t>6.</a:t>
            </a:r>
            <a:endParaRPr lang="en-US" dirty="0" smtClean="0"/>
          </a:p>
          <a:p>
            <a:r>
              <a:rPr lang="en-US" dirty="0" smtClean="0"/>
              <a:t>You don’t want to make them?  You have an </a:t>
            </a:r>
            <a:r>
              <a:rPr lang="en-US" dirty="0" err="1" smtClean="0"/>
              <a:t>Ipad</a:t>
            </a:r>
            <a:r>
              <a:rPr lang="en-US" dirty="0" smtClean="0"/>
              <a:t>?  </a:t>
            </a:r>
          </a:p>
          <a:p>
            <a:r>
              <a:rPr lang="en-US" dirty="0" smtClean="0"/>
              <a:t>Well, you can find a free flashcard App called: Math Flash Cards !!*</a:t>
            </a:r>
          </a:p>
          <a:p>
            <a:r>
              <a:rPr lang="en-US" dirty="0" smtClean="0"/>
              <a:t>At the end of the week, make yourself a quiz of 12 equation to answer in 1 minute 15 seconds.</a:t>
            </a:r>
          </a:p>
          <a:p>
            <a:r>
              <a:rPr lang="en-US" dirty="0"/>
              <a:t> </a:t>
            </a:r>
            <a:r>
              <a:rPr lang="en-US" dirty="0" smtClean="0"/>
              <a:t>             Practice well</a:t>
            </a:r>
            <a:r>
              <a:rPr lang="en-US" dirty="0" smtClean="0"/>
              <a:t>.</a:t>
            </a:r>
          </a:p>
          <a:p>
            <a:r>
              <a:rPr lang="en-US" dirty="0" smtClean="0"/>
              <a:t>More?  Go on the Internet and look for multiplication games.</a:t>
            </a:r>
            <a:endParaRPr lang="en-US" dirty="0" smtClean="0"/>
          </a:p>
        </p:txBody>
      </p:sp>
      <p:sp>
        <p:nvSpPr>
          <p:cNvPr id="7" name="TextBox 6"/>
          <p:cNvSpPr txBox="1"/>
          <p:nvPr/>
        </p:nvSpPr>
        <p:spPr>
          <a:xfrm>
            <a:off x="354842" y="457200"/>
            <a:ext cx="2616958" cy="3908762"/>
          </a:xfrm>
          <a:prstGeom prst="rect">
            <a:avLst/>
          </a:prstGeom>
          <a:noFill/>
        </p:spPr>
        <p:txBody>
          <a:bodyPr wrap="square" rtlCol="0">
            <a:spAutoFit/>
          </a:bodyPr>
          <a:lstStyle/>
          <a:p>
            <a:pPr algn="ctr"/>
            <a:r>
              <a:rPr lang="en-US" sz="2400" b="1" u="sng" dirty="0" smtClean="0"/>
              <a:t>Science</a:t>
            </a:r>
          </a:p>
          <a:p>
            <a:pPr algn="ctr"/>
            <a:endParaRPr lang="en-US" sz="1600" dirty="0" smtClean="0"/>
          </a:p>
          <a:p>
            <a:r>
              <a:rPr lang="en-US" sz="1600" dirty="0" smtClean="0"/>
              <a:t>We have in grade 4 the habitats.  We usually do this at the end of the school year.  But with the sun coming out and the birds flying around, I found a nice project that I couldn’t wait to show you!</a:t>
            </a:r>
          </a:p>
          <a:p>
            <a:r>
              <a:rPr lang="en-US" sz="1600" dirty="0" smtClean="0"/>
              <a:t>By using an empty 2 liter pop bottle and some paint, you can make a nice bird house for </a:t>
            </a:r>
            <a:r>
              <a:rPr lang="en-US" sz="1600" dirty="0" smtClean="0"/>
              <a:t>them (or feeder).  </a:t>
            </a:r>
            <a:r>
              <a:rPr lang="en-US" sz="1600" dirty="0" smtClean="0"/>
              <a:t>I left you a picture to look at.</a:t>
            </a:r>
          </a:p>
          <a:p>
            <a:r>
              <a:rPr lang="en-US" sz="1600" dirty="0"/>
              <a:t> </a:t>
            </a:r>
            <a:r>
              <a:rPr lang="en-US" sz="1600" dirty="0" smtClean="0"/>
              <a:t>                 So cute!</a:t>
            </a:r>
            <a:endParaRPr lang="en-US" sz="1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7400" y="5681113"/>
            <a:ext cx="3086190" cy="2811918"/>
          </a:xfrm>
          <a:prstGeom prst="rect">
            <a:avLst/>
          </a:prstGeom>
        </p:spPr>
      </p:pic>
      <p:sp>
        <p:nvSpPr>
          <p:cNvPr id="9" name="TextBox 8"/>
          <p:cNvSpPr txBox="1"/>
          <p:nvPr/>
        </p:nvSpPr>
        <p:spPr>
          <a:xfrm>
            <a:off x="3250442" y="8493031"/>
            <a:ext cx="2983832" cy="369332"/>
          </a:xfrm>
          <a:prstGeom prst="rect">
            <a:avLst/>
          </a:prstGeom>
          <a:noFill/>
        </p:spPr>
        <p:txBody>
          <a:bodyPr wrap="square" rtlCol="0">
            <a:spAutoFit/>
          </a:bodyPr>
          <a:lstStyle/>
          <a:p>
            <a:pPr algn="ctr"/>
            <a:r>
              <a:rPr lang="en-US" b="1" dirty="0" smtClean="0">
                <a:solidFill>
                  <a:schemeClr val="accent1">
                    <a:lumMod val="50000"/>
                  </a:schemeClr>
                </a:solidFill>
              </a:rPr>
              <a:t>Bonne </a:t>
            </a:r>
            <a:r>
              <a:rPr lang="en-US" b="1" dirty="0" err="1" smtClean="0">
                <a:solidFill>
                  <a:schemeClr val="accent1">
                    <a:lumMod val="50000"/>
                  </a:schemeClr>
                </a:solidFill>
              </a:rPr>
              <a:t>semaine</a:t>
            </a:r>
            <a:r>
              <a:rPr lang="en-US" b="1" dirty="0" smtClean="0">
                <a:solidFill>
                  <a:schemeClr val="accent1">
                    <a:lumMod val="50000"/>
                  </a:schemeClr>
                </a:solidFill>
              </a:rPr>
              <a:t>!</a:t>
            </a:r>
            <a:endParaRPr lang="en-CA" b="1" dirty="0">
              <a:solidFill>
                <a:schemeClr val="accent1">
                  <a:lumMod val="50000"/>
                </a:schemeClr>
              </a:solidFill>
            </a:endParaRPr>
          </a:p>
        </p:txBody>
      </p:sp>
    </p:spTree>
    <p:extLst>
      <p:ext uri="{BB962C8B-B14F-4D97-AF65-F5344CB8AC3E}">
        <p14:creationId xmlns:p14="http://schemas.microsoft.com/office/powerpoint/2010/main" val="41708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57eb156-4486-4d12-b438-c779fdfed8c7@CANPRD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999" y="41148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60000"/>
          <a:stretch/>
        </p:blipFill>
        <p:spPr>
          <a:xfrm>
            <a:off x="422999" y="228600"/>
            <a:ext cx="6095999" cy="3657600"/>
          </a:xfrm>
          <a:prstGeom prst="rect">
            <a:avLst/>
          </a:prstGeom>
        </p:spPr>
      </p:pic>
    </p:spTree>
    <p:extLst>
      <p:ext uri="{BB962C8B-B14F-4D97-AF65-F5344CB8AC3E}">
        <p14:creationId xmlns:p14="http://schemas.microsoft.com/office/powerpoint/2010/main" val="3538339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1437</TotalTime>
  <Words>408</Words>
  <Application>Microsoft Office PowerPoint</Application>
  <PresentationFormat>On-screen Show (4:3)</PresentationFormat>
  <Paragraphs>46</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Black</vt:lpstr>
      <vt:lpstr>Berlin Sans FB Demi</vt:lpstr>
      <vt:lpstr>Calibri</vt:lpstr>
      <vt:lpstr>Century Gothic</vt:lpstr>
      <vt:lpstr>Comic Sans MS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 Renee (ASD-N)</dc:creator>
  <cp:lastModifiedBy>Lebreton, Manon (ASD-N)</cp:lastModifiedBy>
  <cp:revision>85</cp:revision>
  <cp:lastPrinted>2018-04-05T18:51:57Z</cp:lastPrinted>
  <dcterms:created xsi:type="dcterms:W3CDTF">2014-08-25T12:39:30Z</dcterms:created>
  <dcterms:modified xsi:type="dcterms:W3CDTF">2020-04-07T16:36:28Z</dcterms:modified>
</cp:coreProperties>
</file>