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2477" y="7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5AC26-9D75-42AD-95CA-589B2FF8F35F}" type="datetimeFigureOut">
              <a:rPr lang="en-CA" smtClean="0"/>
              <a:t>2020-04-12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62050"/>
            <a:ext cx="2352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012E5-3200-483D-B7D5-77E42AD6BD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3564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012E5-3200-483D-B7D5-77E42AD6BD3E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155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EE85-7AE4-4CE3-934B-2DA7D61AA284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D230B-93A9-4F44-BCAA-51C3EC048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40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EE85-7AE4-4CE3-934B-2DA7D61AA284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D230B-93A9-4F44-BCAA-51C3EC048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489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EE85-7AE4-4CE3-934B-2DA7D61AA284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D230B-93A9-4F44-BCAA-51C3EC048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209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EE85-7AE4-4CE3-934B-2DA7D61AA284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D230B-93A9-4F44-BCAA-51C3EC048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87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EE85-7AE4-4CE3-934B-2DA7D61AA284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D230B-93A9-4F44-BCAA-51C3EC048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EE85-7AE4-4CE3-934B-2DA7D61AA284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D230B-93A9-4F44-BCAA-51C3EC048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46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EE85-7AE4-4CE3-934B-2DA7D61AA284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D230B-93A9-4F44-BCAA-51C3EC048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79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EE85-7AE4-4CE3-934B-2DA7D61AA284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D230B-93A9-4F44-BCAA-51C3EC048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EE85-7AE4-4CE3-934B-2DA7D61AA284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D230B-93A9-4F44-BCAA-51C3EC048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96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EE85-7AE4-4CE3-934B-2DA7D61AA284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D230B-93A9-4F44-BCAA-51C3EC048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90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EE85-7AE4-4CE3-934B-2DA7D61AA284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D230B-93A9-4F44-BCAA-51C3EC048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000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2EE85-7AE4-4CE3-934B-2DA7D61AA284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D230B-93A9-4F44-BCAA-51C3EC048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48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4269" y="306013"/>
            <a:ext cx="51598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Terry Fox Elementary</a:t>
            </a:r>
            <a:endParaRPr lang="en-US" sz="32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62200" y="1067755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err="1" smtClean="0">
                <a:latin typeface="Comic Sans MS" panose="030F0702030302020204" pitchFamily="66" charset="0"/>
              </a:rPr>
              <a:t>Mme</a:t>
            </a:r>
            <a:r>
              <a:rPr lang="en-US" sz="2000" b="1" u="sng" dirty="0" smtClean="0">
                <a:latin typeface="Comic Sans MS" panose="030F0702030302020204" pitchFamily="66" charset="0"/>
              </a:rPr>
              <a:t> </a:t>
            </a:r>
            <a:r>
              <a:rPr lang="en-US" sz="2000" b="1" u="sng" dirty="0" err="1" smtClean="0">
                <a:latin typeface="Comic Sans MS" panose="030F0702030302020204" pitchFamily="66" charset="0"/>
              </a:rPr>
              <a:t>LeBreton’s</a:t>
            </a:r>
            <a:r>
              <a:rPr lang="en-US" sz="2000" b="1" u="sng" dirty="0" smtClean="0">
                <a:latin typeface="Comic Sans MS" panose="030F0702030302020204" pitchFamily="66" charset="0"/>
              </a:rPr>
              <a:t> Classroom Home learning (April 20-24)</a:t>
            </a:r>
            <a:endParaRPr lang="en-US" sz="2000" b="1" u="sng" dirty="0">
              <a:latin typeface="Comic Sans MS" panose="030F0702030302020204" pitchFamily="66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5239" y="6477001"/>
            <a:ext cx="3193107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3973575" y="2215698"/>
            <a:ext cx="202972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rial Black" panose="020B0A04020102020204" pitchFamily="34" charset="0"/>
              </a:rPr>
              <a:t>Mots de la </a:t>
            </a:r>
          </a:p>
          <a:p>
            <a:pPr algn="ctr"/>
            <a:r>
              <a:rPr lang="en-US" sz="240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rial Black" panose="020B0A04020102020204" pitchFamily="34" charset="0"/>
              </a:rPr>
              <a:t>semaine</a:t>
            </a:r>
            <a:endParaRPr lang="en-US" sz="2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Arial Black" panose="020B0A040201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23594" y="6583556"/>
            <a:ext cx="8146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Art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26947" y="7188604"/>
            <a:ext cx="30246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April 22 is Earth Day!  On the Internet site of </a:t>
            </a:r>
            <a:r>
              <a:rPr lang="en-US" u="sng" dirty="0" smtClean="0"/>
              <a:t>DLTK</a:t>
            </a:r>
            <a:r>
              <a:rPr lang="en-US" dirty="0" smtClean="0"/>
              <a:t>, you can find some art and upcycling craft ideas under the option of: earth day.</a:t>
            </a:r>
          </a:p>
          <a:p>
            <a:r>
              <a:rPr lang="en-US" dirty="0"/>
              <a:t> </a:t>
            </a:r>
            <a:r>
              <a:rPr lang="en-US" dirty="0" smtClean="0"/>
              <a:t>              Amuse-</a:t>
            </a:r>
            <a:r>
              <a:rPr lang="en-US" dirty="0" err="1" smtClean="0"/>
              <a:t>toi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23468" y="2271355"/>
            <a:ext cx="3205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 panose="020B0A04020102020204" pitchFamily="34" charset="0"/>
              </a:rPr>
              <a:t>       Lecture</a:t>
            </a:r>
          </a:p>
        </p:txBody>
      </p:sp>
      <p:sp>
        <p:nvSpPr>
          <p:cNvPr id="5" name="Rectangle 4"/>
          <p:cNvSpPr/>
          <p:nvPr/>
        </p:nvSpPr>
        <p:spPr>
          <a:xfrm>
            <a:off x="223468" y="2215698"/>
            <a:ext cx="3053132" cy="15943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3588519" y="2948978"/>
            <a:ext cx="2743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(#121-126)</a:t>
            </a:r>
          </a:p>
          <a:p>
            <a:r>
              <a:rPr lang="en-US" dirty="0" smtClean="0"/>
              <a:t>-nom	    -</a:t>
            </a:r>
            <a:r>
              <a:rPr lang="en-US" dirty="0" err="1" smtClean="0"/>
              <a:t>notre</a:t>
            </a:r>
            <a:endParaRPr lang="en-US" dirty="0"/>
          </a:p>
          <a:p>
            <a:r>
              <a:rPr lang="en-US" dirty="0" smtClean="0"/>
              <a:t>-non	    -nous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nos</a:t>
            </a:r>
            <a:r>
              <a:rPr lang="en-US" dirty="0" smtClean="0"/>
              <a:t>              -</a:t>
            </a:r>
            <a:r>
              <a:rPr lang="en-US" dirty="0" smtClean="0"/>
              <a:t>nouveau</a:t>
            </a:r>
            <a:endParaRPr lang="en-US" dirty="0" smtClean="0"/>
          </a:p>
          <a:p>
            <a:r>
              <a:rPr lang="en-US" dirty="0" smtClean="0"/>
              <a:t>I found a new fun way to play with your words, yes!  Go find on the Internet: </a:t>
            </a:r>
            <a:r>
              <a:rPr lang="en-US" u="sng" dirty="0" err="1" smtClean="0"/>
              <a:t>Magimot</a:t>
            </a:r>
            <a:r>
              <a:rPr lang="en-US" dirty="0" smtClean="0"/>
              <a:t> (from </a:t>
            </a:r>
            <a:r>
              <a:rPr lang="en-US" dirty="0" err="1" smtClean="0"/>
              <a:t>alloprof</a:t>
            </a:r>
            <a:r>
              <a:rPr lang="en-US" dirty="0" smtClean="0"/>
              <a:t>).  </a:t>
            </a:r>
            <a:r>
              <a:rPr lang="en-US" dirty="0" smtClean="0"/>
              <a:t>Type in the 6 words plus four more of your choice and play the game.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81000" y="273302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 smtClean="0"/>
              <a:t>Keep</a:t>
            </a:r>
            <a:r>
              <a:rPr lang="fr-CA" dirty="0" smtClean="0"/>
              <a:t> </a:t>
            </a:r>
            <a:r>
              <a:rPr lang="fr-CA" dirty="0" err="1" smtClean="0"/>
              <a:t>reading</a:t>
            </a:r>
            <a:r>
              <a:rPr lang="fr-CA" dirty="0" smtClean="0"/>
              <a:t> one book per </a:t>
            </a:r>
            <a:r>
              <a:rPr lang="fr-CA" dirty="0" err="1" smtClean="0"/>
              <a:t>day</a:t>
            </a:r>
            <a:r>
              <a:rPr lang="fr-CA" dirty="0" smtClean="0"/>
              <a:t> </a:t>
            </a:r>
            <a:r>
              <a:rPr lang="fr-CA" dirty="0" err="1" smtClean="0"/>
              <a:t>with</a:t>
            </a:r>
            <a:r>
              <a:rPr lang="fr-CA" dirty="0" smtClean="0"/>
              <a:t> the site:</a:t>
            </a:r>
            <a:endParaRPr lang="en-US" dirty="0" smtClean="0"/>
          </a:p>
          <a:p>
            <a:r>
              <a:rPr lang="en-US" b="1" dirty="0" smtClean="0"/>
              <a:t>           Abracadabra</a:t>
            </a:r>
            <a:endParaRPr lang="en-CA" b="1" dirty="0"/>
          </a:p>
        </p:txBody>
      </p:sp>
      <p:sp>
        <p:nvSpPr>
          <p:cNvPr id="6" name="Rounded Rectangle 5"/>
          <p:cNvSpPr/>
          <p:nvPr/>
        </p:nvSpPr>
        <p:spPr>
          <a:xfrm>
            <a:off x="223468" y="5334001"/>
            <a:ext cx="3053132" cy="3601276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286913" y="5366849"/>
            <a:ext cx="3006366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 err="1" smtClean="0">
                <a:latin typeface="Comic Sans MS" panose="030F0702030302020204" pitchFamily="66" charset="0"/>
              </a:rPr>
              <a:t>Verbes</a:t>
            </a:r>
            <a:endParaRPr lang="en-CA" sz="2400" b="1" dirty="0" smtClean="0">
              <a:latin typeface="Comic Sans MS" panose="030F0702030302020204" pitchFamily="66" charset="0"/>
            </a:endParaRPr>
          </a:p>
          <a:p>
            <a:r>
              <a:rPr lang="en-CA" dirty="0" smtClean="0">
                <a:latin typeface="Comic Sans MS" panose="030F0702030302020204" pitchFamily="66" charset="0"/>
              </a:rPr>
              <a:t>I want you to know really well the verb </a:t>
            </a:r>
            <a:r>
              <a:rPr lang="fr-CA" dirty="0" smtClean="0">
                <a:latin typeface="Comic Sans MS" panose="030F0702030302020204" pitchFamily="66" charset="0"/>
              </a:rPr>
              <a:t>être in the </a:t>
            </a:r>
            <a:r>
              <a:rPr lang="fr-CA" dirty="0" err="1" smtClean="0">
                <a:latin typeface="Comic Sans MS" panose="030F0702030302020204" pitchFamily="66" charset="0"/>
              </a:rPr>
              <a:t>present</a:t>
            </a:r>
            <a:r>
              <a:rPr lang="fr-CA" dirty="0" smtClean="0">
                <a:latin typeface="Comic Sans MS" panose="030F0702030302020204" pitchFamily="66" charset="0"/>
              </a:rPr>
              <a:t> </a:t>
            </a:r>
            <a:r>
              <a:rPr lang="fr-CA" dirty="0" err="1" smtClean="0">
                <a:latin typeface="Comic Sans MS" panose="030F0702030302020204" pitchFamily="66" charset="0"/>
              </a:rPr>
              <a:t>tense</a:t>
            </a:r>
            <a:r>
              <a:rPr lang="fr-CA" dirty="0" smtClean="0">
                <a:latin typeface="Comic Sans MS" panose="030F0702030302020204" pitchFamily="66" charset="0"/>
              </a:rPr>
              <a:t>.  You </a:t>
            </a:r>
            <a:r>
              <a:rPr lang="fr-CA" dirty="0" err="1" smtClean="0">
                <a:latin typeface="Comic Sans MS" panose="030F0702030302020204" pitchFamily="66" charset="0"/>
              </a:rPr>
              <a:t>can</a:t>
            </a:r>
            <a:r>
              <a:rPr lang="fr-CA" dirty="0" smtClean="0">
                <a:latin typeface="Comic Sans MS" panose="030F0702030302020204" pitchFamily="66" charset="0"/>
              </a:rPr>
              <a:t> </a:t>
            </a:r>
            <a:r>
              <a:rPr lang="fr-CA" dirty="0" err="1" smtClean="0">
                <a:latin typeface="Comic Sans MS" panose="030F0702030302020204" pitchFamily="66" charset="0"/>
              </a:rPr>
              <a:t>make</a:t>
            </a:r>
            <a:r>
              <a:rPr lang="fr-CA" dirty="0" smtClean="0">
                <a:latin typeface="Comic Sans MS" panose="030F0702030302020204" pitchFamily="66" charset="0"/>
              </a:rPr>
              <a:t> a </a:t>
            </a:r>
            <a:r>
              <a:rPr lang="fr-CA" dirty="0" err="1" smtClean="0">
                <a:latin typeface="Comic Sans MS" panose="030F0702030302020204" pitchFamily="66" charset="0"/>
              </a:rPr>
              <a:t>song</a:t>
            </a:r>
            <a:r>
              <a:rPr lang="fr-CA" dirty="0" smtClean="0">
                <a:latin typeface="Comic Sans MS" panose="030F0702030302020204" pitchFamily="66" charset="0"/>
              </a:rPr>
              <a:t> or go on You Tube and </a:t>
            </a:r>
            <a:r>
              <a:rPr lang="fr-CA" dirty="0" err="1" smtClean="0">
                <a:latin typeface="Comic Sans MS" panose="030F0702030302020204" pitchFamily="66" charset="0"/>
              </a:rPr>
              <a:t>listen</a:t>
            </a:r>
            <a:r>
              <a:rPr lang="fr-CA" dirty="0" smtClean="0">
                <a:latin typeface="Comic Sans MS" panose="030F0702030302020204" pitchFamily="66" charset="0"/>
              </a:rPr>
              <a:t> to: </a:t>
            </a:r>
            <a:r>
              <a:rPr lang="en-CA" u="sng" dirty="0" err="1" smtClean="0">
                <a:latin typeface="Comic Sans MS" panose="030F0702030302020204" pitchFamily="66" charset="0"/>
              </a:rPr>
              <a:t>verbe</a:t>
            </a:r>
            <a:r>
              <a:rPr lang="en-CA" u="sng" dirty="0" smtClean="0">
                <a:latin typeface="Comic Sans MS" panose="030F0702030302020204" pitchFamily="66" charset="0"/>
              </a:rPr>
              <a:t> </a:t>
            </a:r>
            <a:r>
              <a:rPr lang="fr-CA" u="sng" dirty="0" smtClean="0">
                <a:latin typeface="Comic Sans MS" panose="030F0702030302020204" pitchFamily="66" charset="0"/>
              </a:rPr>
              <a:t>être au présent de l’indicatif-</a:t>
            </a:r>
            <a:r>
              <a:rPr lang="fr-CA" u="sng" dirty="0" err="1" smtClean="0">
                <a:latin typeface="Comic Sans MS" panose="030F0702030302020204" pitchFamily="66" charset="0"/>
              </a:rPr>
              <a:t>alain</a:t>
            </a:r>
            <a:r>
              <a:rPr lang="fr-CA" u="sng" dirty="0" smtClean="0">
                <a:latin typeface="Comic Sans MS" panose="030F0702030302020204" pitchFamily="66" charset="0"/>
              </a:rPr>
              <a:t> le lait</a:t>
            </a:r>
            <a:r>
              <a:rPr lang="fr-CA" dirty="0" smtClean="0">
                <a:latin typeface="Comic Sans MS" panose="030F0702030302020204" pitchFamily="66" charset="0"/>
              </a:rPr>
              <a:t>.</a:t>
            </a:r>
          </a:p>
          <a:p>
            <a:endParaRPr lang="fr-CA" dirty="0" smtClean="0">
              <a:latin typeface="Comic Sans MS" panose="030F0702030302020204" pitchFamily="66" charset="0"/>
            </a:endParaRPr>
          </a:p>
          <a:p>
            <a:r>
              <a:rPr lang="fr-CA" dirty="0" smtClean="0">
                <a:latin typeface="Comic Sans MS" panose="030F0702030302020204" pitchFamily="66" charset="0"/>
              </a:rPr>
              <a:t>Je suis       Nous sommes</a:t>
            </a:r>
          </a:p>
          <a:p>
            <a:r>
              <a:rPr lang="fr-CA" dirty="0" smtClean="0">
                <a:latin typeface="Comic Sans MS" panose="030F0702030302020204" pitchFamily="66" charset="0"/>
              </a:rPr>
              <a:t>Tu es          Vous êtes</a:t>
            </a:r>
          </a:p>
          <a:p>
            <a:r>
              <a:rPr lang="fr-CA" dirty="0" smtClean="0">
                <a:latin typeface="Comic Sans MS" panose="030F0702030302020204" pitchFamily="66" charset="0"/>
              </a:rPr>
              <a:t>Il/elle est   Ils/elles sont</a:t>
            </a:r>
            <a:endParaRPr lang="en-CA" dirty="0">
              <a:latin typeface="Comic Sans MS" panose="030F0702030302020204" pitchFamily="66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32" y="3367437"/>
            <a:ext cx="2302404" cy="2302404"/>
          </a:xfrm>
          <a:prstGeom prst="rect">
            <a:avLst/>
          </a:prstGeom>
        </p:spPr>
      </p:pic>
      <p:pic>
        <p:nvPicPr>
          <p:cNvPr id="2050" name="Picture 2" descr="c5fde10c-5c1c-4213-a2e0-8e5759884274@CANPRD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40991" y="346639"/>
            <a:ext cx="1816868" cy="1536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425239" y="2215698"/>
            <a:ext cx="3051761" cy="4032702"/>
          </a:xfrm>
          <a:prstGeom prst="rect">
            <a:avLst/>
          </a:prstGeom>
          <a:noFill/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0466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6832" y="155014"/>
            <a:ext cx="2743200" cy="445766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40632" y="4876799"/>
            <a:ext cx="2895600" cy="3616231"/>
          </a:xfrm>
          <a:prstGeom prst="roundRect">
            <a:avLst/>
          </a:prstGeom>
          <a:solidFill>
            <a:schemeClr val="bg1"/>
          </a:solidFill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2900" y="5004932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Arial Black" panose="020B0A04020102020204" pitchFamily="34" charset="0"/>
              </a:rPr>
              <a:t>Écoute</a:t>
            </a:r>
            <a:r>
              <a:rPr lang="en-US" sz="2000" dirty="0" smtClean="0">
                <a:latin typeface="Arial Black" panose="020B0A04020102020204" pitchFamily="34" charset="0"/>
              </a:rPr>
              <a:t>!</a:t>
            </a:r>
            <a:endParaRPr lang="en-US" sz="2000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3074" y="5405042"/>
            <a:ext cx="261695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Berlin Sans FB Demi" panose="020E0802020502020306" pitchFamily="34" charset="0"/>
              </a:rPr>
              <a:t>Don’t stop listening to a French </a:t>
            </a:r>
            <a:r>
              <a:rPr lang="en-US" sz="1600" dirty="0" err="1" smtClean="0">
                <a:latin typeface="Berlin Sans FB Demi" panose="020E0802020502020306" pitchFamily="34" charset="0"/>
              </a:rPr>
              <a:t>tv</a:t>
            </a:r>
            <a:r>
              <a:rPr lang="en-US" sz="1600" dirty="0" smtClean="0">
                <a:latin typeface="Berlin Sans FB Demi" panose="020E0802020502020306" pitchFamily="34" charset="0"/>
              </a:rPr>
              <a:t> show.  And remember to talk or write about it.</a:t>
            </a:r>
          </a:p>
          <a:p>
            <a:r>
              <a:rPr lang="en-US" sz="1600" dirty="0" smtClean="0">
                <a:latin typeface="Berlin Sans FB Demi" panose="020E0802020502020306" pitchFamily="34" charset="0"/>
              </a:rPr>
              <a:t>                 Enjoy!</a:t>
            </a:r>
          </a:p>
          <a:p>
            <a:r>
              <a:rPr lang="en-US" sz="1600" dirty="0" smtClean="0">
                <a:latin typeface="Berlin Sans FB Demi" panose="020E0802020502020306" pitchFamily="34" charset="0"/>
              </a:rPr>
              <a:t>You can’t find something you like?  Go check this place with lots of kids French shows for free!</a:t>
            </a:r>
          </a:p>
          <a:p>
            <a:endParaRPr lang="en-US" sz="1600" dirty="0" smtClean="0">
              <a:latin typeface="Berlin Sans FB Demi" panose="020E0802020502020306" pitchFamily="34" charset="0"/>
            </a:endParaRPr>
          </a:p>
          <a:p>
            <a:r>
              <a:rPr lang="en-US" sz="1600" u="sng" dirty="0">
                <a:latin typeface="Berlin Sans FB Demi" panose="020E0802020502020306" pitchFamily="34" charset="0"/>
              </a:rPr>
              <a:t>z</a:t>
            </a:r>
            <a:r>
              <a:rPr lang="en-US" sz="1600" u="sng" dirty="0" smtClean="0">
                <a:latin typeface="Berlin Sans FB Demi" panose="020E0802020502020306" pitchFamily="34" charset="0"/>
              </a:rPr>
              <a:t>onevideo.telequebec.tv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50442" y="106025"/>
            <a:ext cx="3352800" cy="6338917"/>
          </a:xfrm>
          <a:prstGeom prst="rect">
            <a:avLst/>
          </a:prstGeom>
          <a:solidFill>
            <a:schemeClr val="bg1"/>
          </a:solidFill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29000" y="3048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Black" panose="020B0A04020102020204" pitchFamily="34" charset="0"/>
              </a:rPr>
              <a:t>Math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64832" y="535632"/>
            <a:ext cx="3048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</a:p>
          <a:p>
            <a:r>
              <a:rPr lang="en-US" dirty="0" smtClean="0"/>
              <a:t>-This week homework will be about flashcards.  Yes, again!  But this week is the time table from 6 to 9.  You can also practice by making your own multiplication squares game that we had in the class.  No dice?  Free App for dice is: </a:t>
            </a:r>
            <a:r>
              <a:rPr lang="en-US" u="sng" dirty="0" smtClean="0"/>
              <a:t>Dice Roller-Polyhedral Dice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At the end of the week, make yourself a quiz of 12 equation to answer in 1 minute 15 seconds.</a:t>
            </a:r>
          </a:p>
          <a:p>
            <a:r>
              <a:rPr lang="en-US" dirty="0"/>
              <a:t> </a:t>
            </a:r>
            <a:r>
              <a:rPr lang="en-US" dirty="0" smtClean="0"/>
              <a:t>             </a:t>
            </a:r>
            <a:r>
              <a:rPr lang="en-US" dirty="0" err="1" smtClean="0"/>
              <a:t>Pratique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/>
              <a:t>!</a:t>
            </a:r>
            <a:endParaRPr lang="en-US" dirty="0" smtClean="0"/>
          </a:p>
          <a:p>
            <a:r>
              <a:rPr lang="en-US" dirty="0" smtClean="0"/>
              <a:t>More?  Go on the Internet and look for more multiplication games</a:t>
            </a:r>
            <a:r>
              <a:rPr lang="en-US" dirty="0"/>
              <a:t> </a:t>
            </a:r>
            <a:r>
              <a:rPr lang="en-US" dirty="0" smtClean="0"/>
              <a:t>or do some small division.</a:t>
            </a:r>
          </a:p>
          <a:p>
            <a:r>
              <a:rPr lang="en-US" dirty="0" smtClean="0"/>
              <a:t>p.s. next week, we’ll start the unit on fractions.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2942" y="202966"/>
            <a:ext cx="261695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Sc. </a:t>
            </a:r>
            <a:r>
              <a:rPr lang="en-US" sz="2400" b="1" u="sng" dirty="0" err="1" smtClean="0"/>
              <a:t>Humaine</a:t>
            </a:r>
            <a:endParaRPr lang="en-US" sz="2400" b="1" u="sng" dirty="0" smtClean="0"/>
          </a:p>
          <a:p>
            <a:pPr algn="ctr"/>
            <a:endParaRPr lang="en-US" sz="1600" dirty="0" smtClean="0"/>
          </a:p>
          <a:p>
            <a:r>
              <a:rPr lang="en-US" sz="1600" dirty="0" smtClean="0"/>
              <a:t>We are going to start a new section!  Exploring the world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1)Do 3 drawings about: When I look through the window of my bedroom, an airplane, a space shuttle, I see…</a:t>
            </a:r>
            <a:endParaRPr lang="en-US" sz="1600" dirty="0" smtClean="0"/>
          </a:p>
          <a:p>
            <a:r>
              <a:rPr lang="en-US" sz="1600" dirty="0" smtClean="0"/>
              <a:t>2) Do a mental map of a place of your choice (ex. from home to school).  Do simple shapes and a legend for a person to understand.</a:t>
            </a:r>
          </a:p>
          <a:p>
            <a:r>
              <a:rPr lang="en-US" sz="1600" dirty="0" smtClean="0"/>
              <a:t>Look at pictures of the sheets that you would’ve received in class.</a:t>
            </a:r>
            <a:endParaRPr lang="en-US" sz="16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396915" y="8493030"/>
            <a:ext cx="2983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Bonne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semaine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!</a:t>
            </a:r>
            <a:endParaRPr lang="en-CA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6547" y="6444942"/>
            <a:ext cx="3264567" cy="2061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88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d1b93c5-5bbd-4f4a-914f-692440e4c392@CANPRD0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0" b="6666"/>
          <a:stretch/>
        </p:blipFill>
        <p:spPr bwMode="auto">
          <a:xfrm>
            <a:off x="304800" y="228600"/>
            <a:ext cx="6096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f0900602-bcfc-489c-8822-6bda35147ab4@CANPRD0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00"/>
          <a:stretch/>
        </p:blipFill>
        <p:spPr bwMode="auto">
          <a:xfrm>
            <a:off x="304800" y="4267200"/>
            <a:ext cx="60960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8339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5a2cbb2e-71f6-4c22-abd6-ca68454e3ede@CANPRD0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62" b="23437"/>
          <a:stretch/>
        </p:blipFill>
        <p:spPr bwMode="auto">
          <a:xfrm>
            <a:off x="457200" y="152400"/>
            <a:ext cx="6096000" cy="2743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fa2bb97c-8908-4b2d-8950-e63316cdb443@CANPRD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81000" y="3669793"/>
            <a:ext cx="6096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9456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1693</TotalTime>
  <Words>369</Words>
  <Application>Microsoft Office PowerPoint</Application>
  <PresentationFormat>On-screen Show (4:3)</PresentationFormat>
  <Paragraphs>42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Berlin Sans FB Demi</vt:lpstr>
      <vt:lpstr>Calibri</vt:lpstr>
      <vt:lpstr>Century Gothic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Kenny, Renee (ASD-N)</dc:creator>
  <cp:lastModifiedBy>Lebreton, Manon (ASD-N)</cp:lastModifiedBy>
  <cp:revision>106</cp:revision>
  <cp:lastPrinted>2018-04-05T18:51:57Z</cp:lastPrinted>
  <dcterms:created xsi:type="dcterms:W3CDTF">2014-08-25T12:39:30Z</dcterms:created>
  <dcterms:modified xsi:type="dcterms:W3CDTF">2020-04-12T23:08:14Z</dcterms:modified>
</cp:coreProperties>
</file>