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AC26-9D75-42AD-95CA-589B2FF8F35F}" type="datetimeFigureOut">
              <a:rPr lang="en-CA" smtClean="0"/>
              <a:t>2020-04-26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012E5-3200-483D-B7D5-77E42AD6BD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56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012E5-3200-483D-B7D5-77E42AD6BD3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5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4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8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8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6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7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0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2EE85-7AE4-4CE3-934B-2DA7D61AA28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269" y="306013"/>
            <a:ext cx="515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Terry Fox Elementary</a:t>
            </a:r>
            <a:endParaRPr lang="en-US" sz="3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1067755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 smtClean="0">
                <a:latin typeface="Comic Sans MS" panose="030F0702030302020204" pitchFamily="66" charset="0"/>
              </a:rPr>
              <a:t>Mme</a:t>
            </a:r>
            <a:r>
              <a:rPr lang="en-US" sz="2000" b="1" u="sng" dirty="0" smtClean="0">
                <a:latin typeface="Comic Sans MS" panose="030F0702030302020204" pitchFamily="66" charset="0"/>
              </a:rPr>
              <a:t> </a:t>
            </a:r>
            <a:r>
              <a:rPr lang="en-US" sz="2000" b="1" u="sng" dirty="0" err="1" smtClean="0">
                <a:latin typeface="Comic Sans MS" panose="030F0702030302020204" pitchFamily="66" charset="0"/>
              </a:rPr>
              <a:t>LeBreton’s</a:t>
            </a:r>
            <a:r>
              <a:rPr lang="en-US" sz="2000" b="1" u="sng" dirty="0" smtClean="0">
                <a:latin typeface="Comic Sans MS" panose="030F0702030302020204" pitchFamily="66" charset="0"/>
              </a:rPr>
              <a:t> Classroom Home learning (April 27-1)</a:t>
            </a:r>
            <a:endParaRPr lang="en-US" sz="2000" b="1" u="sng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239" y="6477001"/>
            <a:ext cx="319310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973575" y="2215698"/>
            <a:ext cx="20297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Mots de la </a:t>
            </a:r>
          </a:p>
          <a:p>
            <a:pPr algn="ctr"/>
            <a:r>
              <a:rPr lang="en-US" sz="24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semaine</a:t>
            </a:r>
            <a:endParaRPr lang="en-US" sz="2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23594" y="6583556"/>
            <a:ext cx="8146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Art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6947" y="7188604"/>
            <a:ext cx="3024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 first is May Day and it’s all about flowers!  I’m leaving you a Van Gogh Sunflowers dice art.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Amuse-</a:t>
            </a:r>
            <a:r>
              <a:rPr lang="en-US" dirty="0" err="1" smtClean="0"/>
              <a:t>toi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3468" y="2271355"/>
            <a:ext cx="320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       Lecture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468" y="2215698"/>
            <a:ext cx="3053132" cy="30585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3588519" y="2948978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(#127-132)</a:t>
            </a:r>
          </a:p>
          <a:p>
            <a:r>
              <a:rPr lang="en-US" dirty="0" smtClean="0"/>
              <a:t>-nouvelle	    -</a:t>
            </a:r>
            <a:r>
              <a:rPr lang="en-US" dirty="0" err="1" smtClean="0"/>
              <a:t>onze</a:t>
            </a:r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nuit</a:t>
            </a:r>
            <a:r>
              <a:rPr lang="en-US" dirty="0" smtClean="0"/>
              <a:t>	    -orange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oiseau</a:t>
            </a:r>
            <a:r>
              <a:rPr lang="en-US" dirty="0" smtClean="0"/>
              <a:t>         -</a:t>
            </a:r>
            <a:r>
              <a:rPr lang="en-US" dirty="0" err="1" smtClean="0"/>
              <a:t>ou</a:t>
            </a:r>
            <a:r>
              <a:rPr lang="en-US" dirty="0" smtClean="0"/>
              <a:t> (or)</a:t>
            </a:r>
          </a:p>
          <a:p>
            <a:r>
              <a:rPr lang="en-US" dirty="0" smtClean="0"/>
              <a:t>I’m leaving you a garden of flowers to practice them.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733020"/>
            <a:ext cx="274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Keep</a:t>
            </a:r>
            <a:r>
              <a:rPr lang="fr-CA" dirty="0" smtClean="0"/>
              <a:t> </a:t>
            </a:r>
            <a:r>
              <a:rPr lang="fr-CA" dirty="0" err="1" smtClean="0"/>
              <a:t>reading</a:t>
            </a:r>
            <a:r>
              <a:rPr lang="fr-CA" dirty="0" smtClean="0"/>
              <a:t> one book per </a:t>
            </a:r>
            <a:r>
              <a:rPr lang="fr-CA" dirty="0" err="1" smtClean="0"/>
              <a:t>day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this</a:t>
            </a:r>
            <a:r>
              <a:rPr lang="fr-CA" dirty="0" smtClean="0"/>
              <a:t> new site </a:t>
            </a:r>
            <a:r>
              <a:rPr lang="fr-CA" dirty="0" err="1" smtClean="0"/>
              <a:t>called</a:t>
            </a:r>
            <a:r>
              <a:rPr lang="fr-CA" dirty="0" smtClean="0"/>
              <a:t> Bibliothèque scolaire at</a:t>
            </a:r>
            <a:r>
              <a:rPr lang="fr-CA" u="sng" dirty="0" smtClean="0"/>
              <a:t>: educharlevoix.ca</a:t>
            </a:r>
          </a:p>
          <a:p>
            <a:r>
              <a:rPr lang="fr-CA" dirty="0" smtClean="0"/>
              <a:t>Under Livres numériques,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can</a:t>
            </a:r>
            <a:r>
              <a:rPr lang="fr-CA" dirty="0" smtClean="0"/>
              <a:t> </a:t>
            </a:r>
            <a:r>
              <a:rPr lang="fr-CA" dirty="0" err="1" smtClean="0"/>
              <a:t>choose</a:t>
            </a:r>
            <a:r>
              <a:rPr lang="fr-CA" dirty="0" smtClean="0"/>
              <a:t> </a:t>
            </a:r>
            <a:r>
              <a:rPr lang="fr-CA" dirty="0" err="1" smtClean="0"/>
              <a:t>from</a:t>
            </a:r>
            <a:r>
              <a:rPr lang="fr-CA" dirty="0" smtClean="0"/>
              <a:t> 4 </a:t>
            </a:r>
            <a:r>
              <a:rPr lang="fr-CA" dirty="0" err="1" smtClean="0"/>
              <a:t>levels</a:t>
            </a:r>
            <a:r>
              <a:rPr lang="fr-CA" dirty="0" smtClean="0"/>
              <a:t>.  </a:t>
            </a:r>
            <a:r>
              <a:rPr lang="fr-CA" dirty="0" err="1" smtClean="0"/>
              <a:t>We’ll</a:t>
            </a:r>
            <a:r>
              <a:rPr lang="fr-CA" dirty="0" smtClean="0"/>
              <a:t> use </a:t>
            </a:r>
            <a:r>
              <a:rPr lang="fr-CA" dirty="0" err="1" smtClean="0"/>
              <a:t>this</a:t>
            </a:r>
            <a:r>
              <a:rPr lang="fr-CA" dirty="0" smtClean="0"/>
              <a:t> site for at least </a:t>
            </a:r>
            <a:r>
              <a:rPr lang="fr-CA" dirty="0" err="1" smtClean="0"/>
              <a:t>two</a:t>
            </a:r>
            <a:r>
              <a:rPr lang="fr-CA" dirty="0" smtClean="0"/>
              <a:t> </a:t>
            </a:r>
            <a:r>
              <a:rPr lang="fr-CA" dirty="0" err="1" smtClean="0"/>
              <a:t>weeks</a:t>
            </a:r>
            <a:r>
              <a:rPr lang="fr-CA" dirty="0" smtClean="0"/>
              <a:t>.</a:t>
            </a:r>
            <a:endParaRPr lang="en-US" dirty="0" smtClean="0"/>
          </a:p>
          <a:p>
            <a:r>
              <a:rPr lang="en-US" b="1" dirty="0" smtClean="0"/>
              <a:t>           </a:t>
            </a:r>
            <a:endParaRPr lang="en-CA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23468" y="5334001"/>
            <a:ext cx="3053132" cy="36012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86913" y="5366849"/>
            <a:ext cx="300636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err="1" smtClean="0">
                <a:latin typeface="Comic Sans MS" panose="030F0702030302020204" pitchFamily="66" charset="0"/>
              </a:rPr>
              <a:t>Verbes</a:t>
            </a:r>
            <a:endParaRPr lang="en-CA" sz="2400" b="1" dirty="0" smtClean="0">
              <a:latin typeface="Comic Sans MS" panose="030F0702030302020204" pitchFamily="66" charset="0"/>
            </a:endParaRPr>
          </a:p>
          <a:p>
            <a:r>
              <a:rPr lang="en-CA" dirty="0" smtClean="0">
                <a:latin typeface="Comic Sans MS" panose="030F0702030302020204" pitchFamily="66" charset="0"/>
              </a:rPr>
              <a:t>I want you to know really well the verb </a:t>
            </a:r>
            <a:r>
              <a:rPr lang="fr-CA" dirty="0" smtClean="0">
                <a:latin typeface="Comic Sans MS" panose="030F0702030302020204" pitchFamily="66" charset="0"/>
              </a:rPr>
              <a:t>avoir in the </a:t>
            </a:r>
            <a:r>
              <a:rPr lang="fr-CA" dirty="0" err="1" smtClean="0">
                <a:latin typeface="Comic Sans MS" panose="030F0702030302020204" pitchFamily="66" charset="0"/>
              </a:rPr>
              <a:t>present</a:t>
            </a:r>
            <a:r>
              <a:rPr lang="fr-CA" dirty="0" smtClean="0">
                <a:latin typeface="Comic Sans MS" panose="030F0702030302020204" pitchFamily="66" charset="0"/>
              </a:rPr>
              <a:t> </a:t>
            </a:r>
            <a:r>
              <a:rPr lang="fr-CA" dirty="0" err="1" smtClean="0">
                <a:latin typeface="Comic Sans MS" panose="030F0702030302020204" pitchFamily="66" charset="0"/>
              </a:rPr>
              <a:t>tense</a:t>
            </a:r>
            <a:r>
              <a:rPr lang="fr-CA" dirty="0" smtClean="0">
                <a:latin typeface="Comic Sans MS" panose="030F0702030302020204" pitchFamily="66" charset="0"/>
              </a:rPr>
              <a:t>.  You </a:t>
            </a:r>
            <a:r>
              <a:rPr lang="fr-CA" dirty="0" err="1" smtClean="0">
                <a:latin typeface="Comic Sans MS" panose="030F0702030302020204" pitchFamily="66" charset="0"/>
              </a:rPr>
              <a:t>can</a:t>
            </a:r>
            <a:r>
              <a:rPr lang="fr-CA" dirty="0" smtClean="0">
                <a:latin typeface="Comic Sans MS" panose="030F0702030302020204" pitchFamily="66" charset="0"/>
              </a:rPr>
              <a:t> </a:t>
            </a:r>
            <a:r>
              <a:rPr lang="fr-CA" dirty="0" err="1" smtClean="0">
                <a:latin typeface="Comic Sans MS" panose="030F0702030302020204" pitchFamily="66" charset="0"/>
              </a:rPr>
              <a:t>make</a:t>
            </a:r>
            <a:r>
              <a:rPr lang="fr-CA" dirty="0" smtClean="0">
                <a:latin typeface="Comic Sans MS" panose="030F0702030302020204" pitchFamily="66" charset="0"/>
              </a:rPr>
              <a:t> a </a:t>
            </a:r>
            <a:r>
              <a:rPr lang="fr-CA" dirty="0" err="1" smtClean="0">
                <a:latin typeface="Comic Sans MS" panose="030F0702030302020204" pitchFamily="66" charset="0"/>
              </a:rPr>
              <a:t>song</a:t>
            </a:r>
            <a:r>
              <a:rPr lang="fr-CA" dirty="0" smtClean="0">
                <a:latin typeface="Comic Sans MS" panose="030F0702030302020204" pitchFamily="66" charset="0"/>
              </a:rPr>
              <a:t> or go on You Tube and </a:t>
            </a:r>
            <a:r>
              <a:rPr lang="fr-CA" dirty="0" err="1" smtClean="0">
                <a:latin typeface="Comic Sans MS" panose="030F0702030302020204" pitchFamily="66" charset="0"/>
              </a:rPr>
              <a:t>listen</a:t>
            </a:r>
            <a:r>
              <a:rPr lang="fr-CA" dirty="0" smtClean="0">
                <a:latin typeface="Comic Sans MS" panose="030F0702030302020204" pitchFamily="66" charset="0"/>
              </a:rPr>
              <a:t> to: </a:t>
            </a:r>
            <a:r>
              <a:rPr lang="en-CA" u="sng" dirty="0" err="1" smtClean="0">
                <a:latin typeface="Comic Sans MS" panose="030F0702030302020204" pitchFamily="66" charset="0"/>
              </a:rPr>
              <a:t>verbe</a:t>
            </a:r>
            <a:r>
              <a:rPr lang="en-CA" u="sng" dirty="0" smtClean="0">
                <a:latin typeface="Comic Sans MS" panose="030F0702030302020204" pitchFamily="66" charset="0"/>
              </a:rPr>
              <a:t> </a:t>
            </a:r>
            <a:r>
              <a:rPr lang="fr-CA" u="sng" dirty="0" smtClean="0">
                <a:latin typeface="Comic Sans MS" panose="030F0702030302020204" pitchFamily="66" charset="0"/>
              </a:rPr>
              <a:t>avoir au présent de l’indicatif-</a:t>
            </a:r>
            <a:r>
              <a:rPr lang="fr-CA" u="sng" dirty="0" err="1" smtClean="0">
                <a:latin typeface="Comic Sans MS" panose="030F0702030302020204" pitchFamily="66" charset="0"/>
              </a:rPr>
              <a:t>alain</a:t>
            </a:r>
            <a:r>
              <a:rPr lang="fr-CA" u="sng" dirty="0" smtClean="0">
                <a:latin typeface="Comic Sans MS" panose="030F0702030302020204" pitchFamily="66" charset="0"/>
              </a:rPr>
              <a:t> le lait</a:t>
            </a:r>
            <a:r>
              <a:rPr lang="fr-CA" dirty="0" smtClean="0">
                <a:latin typeface="Comic Sans MS" panose="030F0702030302020204" pitchFamily="66" charset="0"/>
              </a:rPr>
              <a:t>.</a:t>
            </a:r>
          </a:p>
          <a:p>
            <a:endParaRPr lang="fr-CA" dirty="0" smtClean="0">
              <a:latin typeface="Comic Sans MS" panose="030F0702030302020204" pitchFamily="66" charset="0"/>
            </a:endParaRPr>
          </a:p>
          <a:p>
            <a:r>
              <a:rPr lang="fr-CA" dirty="0" smtClean="0">
                <a:latin typeface="Comic Sans MS" panose="030F0702030302020204" pitchFamily="66" charset="0"/>
              </a:rPr>
              <a:t>J’ai           Nous avons</a:t>
            </a:r>
          </a:p>
          <a:p>
            <a:r>
              <a:rPr lang="fr-CA" dirty="0" smtClean="0">
                <a:latin typeface="Comic Sans MS" panose="030F0702030302020204" pitchFamily="66" charset="0"/>
              </a:rPr>
              <a:t>Tu as        Vous avez</a:t>
            </a:r>
          </a:p>
          <a:p>
            <a:r>
              <a:rPr lang="fr-CA" dirty="0" smtClean="0">
                <a:latin typeface="Comic Sans MS" panose="030F0702030302020204" pitchFamily="66" charset="0"/>
              </a:rPr>
              <a:t>Il/elle </a:t>
            </a:r>
            <a:r>
              <a:rPr lang="fr-CA" dirty="0">
                <a:latin typeface="Comic Sans MS" panose="030F0702030302020204" pitchFamily="66" charset="0"/>
              </a:rPr>
              <a:t>a</a:t>
            </a:r>
            <a:r>
              <a:rPr lang="fr-CA" dirty="0" smtClean="0">
                <a:latin typeface="Comic Sans MS" panose="030F0702030302020204" pitchFamily="66" charset="0"/>
              </a:rPr>
              <a:t>    Ils/elles ont</a:t>
            </a:r>
            <a:endParaRPr lang="en-CA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5239" y="2215698"/>
            <a:ext cx="3051761" cy="2487606"/>
          </a:xfrm>
          <a:prstGeom prst="rect">
            <a:avLst/>
          </a:prstGeom>
          <a:noFill/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2" descr="e3e7b004-fb0f-4edf-a3f9-24487a5ee49f@CANPRD0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3" r="6280"/>
          <a:stretch/>
        </p:blipFill>
        <p:spPr bwMode="auto">
          <a:xfrm rot="5400000">
            <a:off x="293700" y="214797"/>
            <a:ext cx="1753302" cy="170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83"/>
          <a:stretch/>
        </p:blipFill>
        <p:spPr>
          <a:xfrm>
            <a:off x="3383492" y="4820392"/>
            <a:ext cx="3276600" cy="148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6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832" y="155014"/>
            <a:ext cx="2743200" cy="356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9157" y="3897947"/>
            <a:ext cx="2895600" cy="2086404"/>
          </a:xfrm>
          <a:prstGeom prst="roundRect">
            <a:avLst/>
          </a:prstGeom>
          <a:solidFill>
            <a:schemeClr val="bg1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2072" y="4049432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rial Black" panose="020B0A04020102020204" pitchFamily="34" charset="0"/>
              </a:rPr>
              <a:t>Écoute</a:t>
            </a:r>
            <a:r>
              <a:rPr lang="en-US" sz="2000" dirty="0" smtClean="0">
                <a:latin typeface="Arial Black" panose="020B0A04020102020204" pitchFamily="34" charset="0"/>
              </a:rPr>
              <a:t>!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074" y="4442933"/>
            <a:ext cx="2616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 Demi" panose="020E0802020502020306" pitchFamily="34" charset="0"/>
              </a:rPr>
              <a:t>Don’t stop listening to a French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tv</a:t>
            </a:r>
            <a:r>
              <a:rPr lang="en-US" sz="1600" dirty="0" smtClean="0">
                <a:latin typeface="Berlin Sans FB Demi" panose="020E0802020502020306" pitchFamily="34" charset="0"/>
              </a:rPr>
              <a:t> show.  And remember to talk or write about it.</a:t>
            </a:r>
          </a:p>
          <a:p>
            <a:r>
              <a:rPr lang="en-US" sz="1600" dirty="0" smtClean="0">
                <a:latin typeface="Berlin Sans FB Demi" panose="020E0802020502020306" pitchFamily="34" charset="0"/>
              </a:rPr>
              <a:t>                 Enjoy!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50442" y="106025"/>
            <a:ext cx="3352800" cy="6338917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0" y="304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Math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4832" y="535632"/>
            <a:ext cx="3048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This week homework will be about fractions.</a:t>
            </a:r>
          </a:p>
          <a:p>
            <a:r>
              <a:rPr lang="en-US" dirty="0" smtClean="0"/>
              <a:t>I want you to go check on You Tube for: </a:t>
            </a:r>
            <a:r>
              <a:rPr lang="en-US" u="sng" dirty="0" smtClean="0"/>
              <a:t>fractions song for kids by </a:t>
            </a:r>
            <a:r>
              <a:rPr lang="en-US" u="sng" dirty="0" err="1" smtClean="0"/>
              <a:t>Numberock</a:t>
            </a:r>
            <a:r>
              <a:rPr lang="en-US" dirty="0" smtClean="0"/>
              <a:t>.  The song will explain to you what is a fraction.  </a:t>
            </a:r>
            <a:r>
              <a:rPr lang="en-US" dirty="0"/>
              <a:t>A</a:t>
            </a:r>
            <a:r>
              <a:rPr lang="en-US" dirty="0" smtClean="0"/>
              <a:t>lso a picture from the math book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fr-CA" dirty="0" smtClean="0"/>
              <a:t>découvre section</a:t>
            </a:r>
            <a:r>
              <a:rPr lang="en-US" dirty="0" smtClean="0"/>
              <a:t>.  After, you will practice doing fractions with some exercises and I found two App that you can </a:t>
            </a:r>
            <a:r>
              <a:rPr lang="en-US" dirty="0" smtClean="0"/>
              <a:t>play with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-Fraction Lite (check the understanding section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-Fraction Practice for </a:t>
            </a:r>
            <a:r>
              <a:rPr lang="en-US" dirty="0" smtClean="0"/>
              <a:t>kids.</a:t>
            </a:r>
            <a:endParaRPr lang="en-US" dirty="0" smtClean="0"/>
          </a:p>
          <a:p>
            <a:r>
              <a:rPr lang="en-US" dirty="0" smtClean="0"/>
              <a:t>You can also use fractions in the kitchen by following a recipe.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Pratique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942" y="202966"/>
            <a:ext cx="26169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Sc. </a:t>
            </a:r>
            <a:r>
              <a:rPr lang="en-US" sz="2400" b="1" u="sng" dirty="0" err="1" smtClean="0"/>
              <a:t>Humaine</a:t>
            </a:r>
            <a:endParaRPr lang="en-US" sz="2400" b="1" u="sng" dirty="0" smtClean="0"/>
          </a:p>
          <a:p>
            <a:pPr algn="ctr"/>
            <a:endParaRPr lang="en-US" sz="1600" dirty="0" smtClean="0"/>
          </a:p>
          <a:p>
            <a:r>
              <a:rPr lang="en-US" sz="1600" dirty="0" smtClean="0"/>
              <a:t>We are still exploring our world.  This week, I want you to start knowing the </a:t>
            </a:r>
            <a:r>
              <a:rPr lang="en-US" sz="1600" u="sng" dirty="0" smtClean="0"/>
              <a:t>continents and oceans</a:t>
            </a:r>
            <a:r>
              <a:rPr lang="en-US" sz="1600" dirty="0" smtClean="0"/>
              <a:t>.  </a:t>
            </a:r>
          </a:p>
          <a:p>
            <a:r>
              <a:rPr lang="en-US" sz="1600" dirty="0" smtClean="0"/>
              <a:t>You can find some really fun songs about it on You Tube, go check.  My favorite is: Tour the world-official music video. </a:t>
            </a:r>
            <a:r>
              <a:rPr lang="en-US" sz="1600" dirty="0" err="1" smtClean="0"/>
              <a:t>J’adore</a:t>
            </a:r>
            <a:r>
              <a:rPr lang="en-US" sz="1600" dirty="0"/>
              <a:t>!</a:t>
            </a:r>
            <a:r>
              <a:rPr lang="en-US" sz="1600" dirty="0" smtClean="0"/>
              <a:t>  I’m also leaving some pictures to help you learn.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96915" y="8493030"/>
            <a:ext cx="298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Bonne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semaine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en-C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367876" y="6196448"/>
            <a:ext cx="2667090" cy="2481247"/>
          </a:xfrm>
          <a:prstGeom prst="bevel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713072" y="6618939"/>
            <a:ext cx="1905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 smtClean="0">
                <a:latin typeface="Berlin Sans FB" panose="020E0602020502020306" pitchFamily="34" charset="0"/>
              </a:rPr>
              <a:t>  App.</a:t>
            </a:r>
          </a:p>
          <a:p>
            <a:pPr algn="ctr"/>
            <a:r>
              <a:rPr lang="fr-CA" sz="2400" dirty="0">
                <a:latin typeface="Berlin Sans FB" panose="020E0602020502020306" pitchFamily="34" charset="0"/>
              </a:rPr>
              <a:t>a</a:t>
            </a:r>
            <a:r>
              <a:rPr lang="fr-CA" sz="2400" dirty="0" smtClean="0">
                <a:latin typeface="Berlin Sans FB" panose="020E0602020502020306" pitchFamily="34" charset="0"/>
              </a:rPr>
              <a:t>musant</a:t>
            </a:r>
          </a:p>
          <a:p>
            <a:r>
              <a:rPr lang="fr-CA" sz="2400" dirty="0" smtClean="0">
                <a:latin typeface="Berlin Sans FB" panose="020E0602020502020306" pitchFamily="34" charset="0"/>
              </a:rPr>
              <a:t>   et gratuit:</a:t>
            </a:r>
            <a:endParaRPr lang="fr-CA" sz="2400" dirty="0">
              <a:latin typeface="Berlin Sans FB" panose="020E0602020502020306" pitchFamily="34" charset="0"/>
            </a:endParaRPr>
          </a:p>
          <a:p>
            <a:r>
              <a:rPr lang="fr-CA" sz="2200" dirty="0" smtClean="0">
                <a:latin typeface="Berlin Sans FB" panose="020E0602020502020306" pitchFamily="34" charset="0"/>
              </a:rPr>
              <a:t> </a:t>
            </a:r>
            <a:r>
              <a:rPr lang="fr-CA" sz="2200" u="sng" dirty="0" err="1" smtClean="0">
                <a:latin typeface="Berlin Sans FB" panose="020E0602020502020306" pitchFamily="34" charset="0"/>
              </a:rPr>
              <a:t>Duolingo</a:t>
            </a:r>
            <a:r>
              <a:rPr lang="fr-CA" sz="2200" u="sng" dirty="0" smtClean="0">
                <a:latin typeface="Berlin Sans FB" panose="020E0602020502020306" pitchFamily="34" charset="0"/>
              </a:rPr>
              <a:t> Kids</a:t>
            </a:r>
          </a:p>
          <a:p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454" y="6563646"/>
            <a:ext cx="23907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71f17b-7f36-4600-ab35-809a54a97f9e@CANPRD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9" b="5555"/>
          <a:stretch/>
        </p:blipFill>
        <p:spPr bwMode="auto">
          <a:xfrm>
            <a:off x="417577" y="152400"/>
            <a:ext cx="6096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2274" y="3351502"/>
            <a:ext cx="5142429" cy="621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3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Marie-Hélène\Pictures\les-continents-et-oceans 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400800" cy="472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1960957e-8a20-4d3f-adf6-dbf0e3db505a@CANPRD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9" b="10001"/>
          <a:stretch/>
        </p:blipFill>
        <p:spPr bwMode="auto">
          <a:xfrm>
            <a:off x="405384" y="5181600"/>
            <a:ext cx="6096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45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2c6672-a11b-421d-a4b6-d519f62980b9@CANPRD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0" t="5000" r="33750"/>
          <a:stretch/>
        </p:blipFill>
        <p:spPr bwMode="auto">
          <a:xfrm rot="5400000">
            <a:off x="2225842" y="-1692442"/>
            <a:ext cx="2406316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b4533204-55b7-4c2d-9ed0-edd871c1b937@CANPRD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814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57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06ed4d3a-e253-449e-ae24-2ad1de51f64d@CANPR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edd3e4ad-6289-4a75-abfc-8fd06661a6a5@CANPRD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6096000" cy="439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48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6738123-30ff-475a-8832-229c23e2834a@CANPR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638175" y="1171575"/>
            <a:ext cx="81534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8534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Make sure that your pieces are equal in size.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785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351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Berlin Sans FB</vt:lpstr>
      <vt:lpstr>Berlin Sans FB Demi</vt:lpstr>
      <vt:lpstr>Calibri</vt:lpstr>
      <vt:lpstr>Century Gothic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Kenny, Renee (ASD-N)</dc:creator>
  <cp:lastModifiedBy>Lebreton, Manon (ASD-N)</cp:lastModifiedBy>
  <cp:revision>128</cp:revision>
  <cp:lastPrinted>2018-04-05T18:51:57Z</cp:lastPrinted>
  <dcterms:created xsi:type="dcterms:W3CDTF">2014-08-25T12:39:30Z</dcterms:created>
  <dcterms:modified xsi:type="dcterms:W3CDTF">2020-04-26T18:42:56Z</dcterms:modified>
</cp:coreProperties>
</file>