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4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8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8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EE85-7AE4-4CE3-934B-2DA7D61AA2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fnd7fzw259lbj20/AABPNVA-uNFWRfZKCDynA8gWa?dl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69" y="306013"/>
            <a:ext cx="515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Terry Fox Elementary</a:t>
            </a:r>
            <a:endParaRPr lang="en-US" sz="3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2355" y="2168243"/>
            <a:ext cx="3126394" cy="369331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1067755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 smtClean="0">
                <a:latin typeface="Comic Sans MS" panose="030F0702030302020204" pitchFamily="66" charset="0"/>
              </a:rPr>
              <a:t>Mme</a:t>
            </a:r>
            <a:r>
              <a:rPr lang="en-US" sz="2000" b="1" u="sng" dirty="0" smtClean="0">
                <a:latin typeface="Comic Sans MS" panose="030F0702030302020204" pitchFamily="66" charset="0"/>
              </a:rPr>
              <a:t> </a:t>
            </a:r>
            <a:r>
              <a:rPr lang="en-US" sz="2000" b="1" u="sng" dirty="0" err="1" smtClean="0">
                <a:latin typeface="Comic Sans MS" panose="030F0702030302020204" pitchFamily="66" charset="0"/>
              </a:rPr>
              <a:t>LeBreton’s</a:t>
            </a:r>
            <a:r>
              <a:rPr lang="en-US" sz="2000" b="1" u="sng" dirty="0" smtClean="0">
                <a:latin typeface="Comic Sans MS" panose="030F0702030302020204" pitchFamily="66" charset="0"/>
              </a:rPr>
              <a:t> Classroom Home learning (April 6-10)</a:t>
            </a:r>
            <a:endParaRPr lang="en-US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6041297"/>
            <a:ext cx="3193107" cy="283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573317" y="2215698"/>
            <a:ext cx="8302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Info</a:t>
            </a:r>
            <a:endParaRPr lang="en-US" sz="2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01968" y="5973869"/>
            <a:ext cx="8146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Art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4063" y="6536466"/>
            <a:ext cx="3024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-This weekend is </a:t>
            </a:r>
            <a:r>
              <a:rPr lang="en-US" dirty="0" err="1" smtClean="0"/>
              <a:t>Pâques</a:t>
            </a:r>
            <a:r>
              <a:rPr lang="en-US" dirty="0" smtClean="0"/>
              <a:t>!  </a:t>
            </a:r>
          </a:p>
          <a:p>
            <a:r>
              <a:rPr lang="en-US" dirty="0" smtClean="0"/>
              <a:t>Make a craft about </a:t>
            </a:r>
            <a:r>
              <a:rPr lang="en-US" dirty="0"/>
              <a:t>E</a:t>
            </a:r>
            <a:r>
              <a:rPr lang="en-US" dirty="0" smtClean="0"/>
              <a:t>aster to place on your window.  You don’t have ideas?  Go on the Internet and look for: DLTK crafts for kids.  They have a section just for Easter.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Have fun!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3468" y="2271355"/>
            <a:ext cx="3205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     Fur the love 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     of animals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" y="3108581"/>
            <a:ext cx="28553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Fur the love of animals is a  classroom project that we organized to help our local SPCA.  Trooper the cat came to see us, so nice!  I will be sending our picture this week to our local newspaper The Northern Light.  Keep an eye for it!</a:t>
            </a:r>
          </a:p>
          <a:p>
            <a:r>
              <a:rPr lang="en-US" dirty="0" smtClean="0"/>
              <a:t>Also, we tried to participate in a contest called: Music for Critters.  But it was cancelled!  They were nice enough to send us a link with songs and message.  Go check.</a:t>
            </a:r>
          </a:p>
          <a:p>
            <a:r>
              <a:rPr lang="en-CA" u="sng" dirty="0">
                <a:hlinkClick r:id="rId3"/>
              </a:rPr>
              <a:t>https://www.dropbox.com/sh/fnd7fzw259lbj20/AABPNVA-uNFWRfZKCDynA8gWa?dl=0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69" y="5490127"/>
            <a:ext cx="854157" cy="904521"/>
          </a:xfrm>
          <a:prstGeom prst="rect">
            <a:avLst/>
          </a:prstGeom>
        </p:spPr>
      </p:pic>
      <p:pic>
        <p:nvPicPr>
          <p:cNvPr id="1026" name="Picture 2" descr="dcc563e5-2d5f-4ae9-981f-4c821d4a6b20@CANPRD0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5"/>
          <a:stretch/>
        </p:blipFill>
        <p:spPr bwMode="auto">
          <a:xfrm rot="5400000">
            <a:off x="386589" y="192423"/>
            <a:ext cx="1843375" cy="158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3468" y="2215698"/>
            <a:ext cx="3053132" cy="6548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3733800" y="2677363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our first home learning newsletter.  I hope you will like it.  We are going to start with a few things and progress over time.  I know this will not replace being in the class but these at home activities offer resources to continue some learning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Miss you!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046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4215"/>
            <a:ext cx="2743200" cy="4457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40632" y="4876800"/>
            <a:ext cx="2895600" cy="4076820"/>
          </a:xfrm>
          <a:prstGeom prst="roundRect">
            <a:avLst/>
          </a:prstGeom>
          <a:solidFill>
            <a:schemeClr val="bg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" y="5004932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Listen and talk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042" y="5563578"/>
            <a:ext cx="281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I would like to see you choose a </a:t>
            </a:r>
            <a:r>
              <a:rPr lang="en-US" sz="1600" u="sng" dirty="0" smtClean="0">
                <a:latin typeface="Berlin Sans FB Demi" panose="020E0802020502020306" pitchFamily="34" charset="0"/>
              </a:rPr>
              <a:t>French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tv</a:t>
            </a:r>
            <a:r>
              <a:rPr lang="en-US" sz="1600" dirty="0" smtClean="0">
                <a:latin typeface="Berlin Sans FB Demi" panose="020E0802020502020306" pitchFamily="34" charset="0"/>
              </a:rPr>
              <a:t> show (it can be a cartoon if you want) and get into the habit of listening to it every week.  When the show is done, you can: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Berlin Sans FB Demi" panose="020E0802020502020306" pitchFamily="34" charset="0"/>
              </a:rPr>
              <a:t>go tell someone what it was about or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Berlin Sans FB Demi" panose="020E0802020502020306" pitchFamily="34" charset="0"/>
              </a:rPr>
              <a:t>write about it in a journal.</a:t>
            </a: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                 Enjoy!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50442" y="106026"/>
            <a:ext cx="3352800" cy="4906060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304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Math News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4832" y="535632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-This week homework will be about graph!  Our last math class was about making some </a:t>
            </a:r>
            <a:r>
              <a:rPr lang="en-US" dirty="0" err="1" smtClean="0"/>
              <a:t>diagrammes</a:t>
            </a:r>
            <a:r>
              <a:rPr lang="en-US" dirty="0" smtClean="0"/>
              <a:t> </a:t>
            </a:r>
            <a:r>
              <a:rPr lang="fr-CA" dirty="0" smtClean="0"/>
              <a:t>à bandes and pictogrammes.  You </a:t>
            </a:r>
            <a:r>
              <a:rPr lang="fr-CA" dirty="0" err="1" smtClean="0"/>
              <a:t>can</a:t>
            </a:r>
            <a:r>
              <a:rPr lang="fr-CA" dirty="0" smtClean="0"/>
              <a:t> do one of </a:t>
            </a:r>
            <a:r>
              <a:rPr lang="fr-CA" dirty="0" err="1" smtClean="0"/>
              <a:t>each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things</a:t>
            </a:r>
            <a:r>
              <a:rPr lang="fr-CA" dirty="0" smtClean="0"/>
              <a:t> </a:t>
            </a:r>
            <a:r>
              <a:rPr lang="fr-CA" dirty="0" err="1" smtClean="0"/>
              <a:t>around</a:t>
            </a:r>
            <a:r>
              <a:rPr lang="fr-CA" dirty="0" smtClean="0"/>
              <a:t> the house.  You </a:t>
            </a:r>
            <a:r>
              <a:rPr lang="fr-CA" dirty="0" err="1" smtClean="0"/>
              <a:t>can</a:t>
            </a:r>
            <a:r>
              <a:rPr lang="fr-CA" dirty="0" smtClean="0"/>
              <a:t> count: </a:t>
            </a:r>
            <a:r>
              <a:rPr lang="fr-CA" dirty="0" err="1" smtClean="0"/>
              <a:t>windows</a:t>
            </a:r>
            <a:r>
              <a:rPr lang="fr-CA" dirty="0" smtClean="0"/>
              <a:t>, </a:t>
            </a:r>
            <a:r>
              <a:rPr lang="fr-CA" dirty="0" err="1" smtClean="0"/>
              <a:t>doors</a:t>
            </a:r>
            <a:r>
              <a:rPr lang="fr-CA" dirty="0" smtClean="0"/>
              <a:t>, chairs, light bulbs… </a:t>
            </a:r>
          </a:p>
          <a:p>
            <a:r>
              <a:rPr lang="fr-CA" dirty="0" smtClean="0"/>
              <a:t>You </a:t>
            </a:r>
            <a:r>
              <a:rPr lang="fr-CA" dirty="0" err="1" smtClean="0"/>
              <a:t>want</a:t>
            </a:r>
            <a:r>
              <a:rPr lang="fr-CA" dirty="0" smtClean="0"/>
              <a:t> to do more?  You </a:t>
            </a:r>
            <a:r>
              <a:rPr lang="fr-CA" dirty="0" err="1" smtClean="0"/>
              <a:t>can</a:t>
            </a:r>
            <a:r>
              <a:rPr lang="fr-CA" dirty="0" smtClean="0"/>
              <a:t> go on the Internet and </a:t>
            </a:r>
            <a:r>
              <a:rPr lang="fr-CA" dirty="0" err="1" smtClean="0"/>
              <a:t>search</a:t>
            </a:r>
            <a:r>
              <a:rPr lang="fr-CA" dirty="0" smtClean="0"/>
              <a:t> for: graph math </a:t>
            </a:r>
            <a:r>
              <a:rPr lang="fr-CA" dirty="0" err="1" smtClean="0"/>
              <a:t>games</a:t>
            </a:r>
            <a:r>
              <a:rPr lang="fr-CA" dirty="0" smtClean="0"/>
              <a:t>.  </a:t>
            </a:r>
            <a:r>
              <a:rPr lang="fr-CA" dirty="0" err="1" smtClean="0"/>
              <a:t>Many</a:t>
            </a:r>
            <a:r>
              <a:rPr lang="fr-CA" dirty="0" smtClean="0"/>
              <a:t> free </a:t>
            </a:r>
            <a:r>
              <a:rPr lang="fr-CA" dirty="0" err="1" smtClean="0"/>
              <a:t>games</a:t>
            </a:r>
            <a:r>
              <a:rPr lang="fr-CA" dirty="0" smtClean="0"/>
              <a:t>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available</a:t>
            </a:r>
            <a:r>
              <a:rPr lang="fr-CA" dirty="0" smtClean="0"/>
              <a:t> for </a:t>
            </a:r>
            <a:r>
              <a:rPr lang="fr-CA" dirty="0" err="1" smtClean="0"/>
              <a:t>you</a:t>
            </a:r>
            <a:r>
              <a:rPr lang="fr-CA" dirty="0" smtClean="0"/>
              <a:t>.</a:t>
            </a:r>
            <a:endParaRPr lang="en-US" dirty="0" smtClean="0"/>
          </a:p>
          <a:p>
            <a:endParaRPr lang="en-US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4842" y="457200"/>
            <a:ext cx="26169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Extra</a:t>
            </a:r>
          </a:p>
          <a:p>
            <a:pPr algn="ctr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Gym: Mme. Knowles is making a list of activities on her teacher 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Guidance:  Mme. Tracy is making a list of useful information on her teacher 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Music: Mme. Chapman has music ideas for you on her teacher page.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798" y="5563579"/>
            <a:ext cx="2530602" cy="315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19" y="2281524"/>
            <a:ext cx="6104762" cy="4580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619" y="609600"/>
            <a:ext cx="610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Un </a:t>
            </a:r>
            <a:r>
              <a:rPr lang="en-CA" dirty="0" err="1" smtClean="0"/>
              <a:t>pictogramme</a:t>
            </a:r>
            <a:r>
              <a:rPr lang="en-CA" dirty="0" smtClean="0"/>
              <a:t>		          Un </a:t>
            </a:r>
            <a:r>
              <a:rPr lang="en-CA" dirty="0" err="1" smtClean="0"/>
              <a:t>diagramme</a:t>
            </a:r>
            <a:r>
              <a:rPr lang="en-CA" dirty="0" smtClean="0"/>
              <a:t> </a:t>
            </a:r>
            <a:r>
              <a:rPr lang="fr-CA" dirty="0" smtClean="0"/>
              <a:t>à bandes</a:t>
            </a:r>
            <a:endParaRPr lang="en-CA" dirty="0"/>
          </a:p>
        </p:txBody>
      </p:sp>
      <p:sp>
        <p:nvSpPr>
          <p:cNvPr id="4" name="Down Arrow 3"/>
          <p:cNvSpPr/>
          <p:nvPr/>
        </p:nvSpPr>
        <p:spPr>
          <a:xfrm>
            <a:off x="1524000" y="12954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Down Arrow 4"/>
          <p:cNvSpPr/>
          <p:nvPr/>
        </p:nvSpPr>
        <p:spPr>
          <a:xfrm>
            <a:off x="4876800" y="12954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33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410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Berlin Sans FB Demi</vt:lpstr>
      <vt:lpstr>Calibri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Kenny, Renee (ASD-N)</dc:creator>
  <cp:lastModifiedBy>Lebreton, Manon (ASD-N)</cp:lastModifiedBy>
  <cp:revision>72</cp:revision>
  <cp:lastPrinted>2018-04-05T18:51:57Z</cp:lastPrinted>
  <dcterms:created xsi:type="dcterms:W3CDTF">2014-08-25T12:39:30Z</dcterms:created>
  <dcterms:modified xsi:type="dcterms:W3CDTF">2020-04-05T15:13:08Z</dcterms:modified>
</cp:coreProperties>
</file>