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477" y="3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AC26-9D75-42AD-95CA-589B2FF8F35F}" type="datetimeFigureOut">
              <a:rPr lang="en-CA" smtClean="0"/>
              <a:t>2020-05-24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012E5-3200-483D-B7D5-77E42AD6BD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356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012E5-3200-483D-B7D5-77E42AD6BD3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15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012E5-3200-483D-B7D5-77E42AD6BD3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67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0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EE85-7AE4-4CE3-934B-2DA7D61AA284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230B-93A9-4F44-BCAA-51C3EC0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269" y="306013"/>
            <a:ext cx="515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Terry Fox Elementary</a:t>
            </a:r>
            <a:endParaRPr lang="en-US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106775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Comic Sans MS" panose="030F0702030302020204" pitchFamily="66" charset="0"/>
              </a:rPr>
              <a:t>Mme</a:t>
            </a:r>
            <a:r>
              <a:rPr lang="en-US" sz="2000" b="1" u="sng" dirty="0" smtClean="0">
                <a:latin typeface="Comic Sans MS" panose="030F0702030302020204" pitchFamily="66" charset="0"/>
              </a:rPr>
              <a:t> </a:t>
            </a:r>
            <a:r>
              <a:rPr lang="en-US" sz="2000" b="1" u="sng" dirty="0" err="1" smtClean="0">
                <a:latin typeface="Comic Sans MS" panose="030F0702030302020204" pitchFamily="66" charset="0"/>
              </a:rPr>
              <a:t>LeBreton’s</a:t>
            </a:r>
            <a:r>
              <a:rPr lang="en-US" sz="2000" b="1" u="sng" dirty="0" smtClean="0">
                <a:latin typeface="Comic Sans MS" panose="030F0702030302020204" pitchFamily="66" charset="0"/>
              </a:rPr>
              <a:t> Classroom Home learning (June 8-12)</a:t>
            </a:r>
            <a:endParaRPr lang="en-US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3" y="4790296"/>
            <a:ext cx="3193107" cy="27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73575" y="2215698"/>
            <a:ext cx="2029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Mots de la </a:t>
            </a:r>
          </a:p>
          <a:p>
            <a:pPr algn="ctr"/>
            <a:r>
              <a:rPr lang="en-US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semaine</a:t>
            </a:r>
            <a:endParaRPr lang="en-US" sz="2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8000" y="4790296"/>
            <a:ext cx="814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Art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0393" y="5250325"/>
            <a:ext cx="3024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Since we are talking about habitats in science, we are going to do a diorama with the results of your science research.  You can use </a:t>
            </a:r>
            <a:r>
              <a:rPr lang="en-US" sz="1600" dirty="0"/>
              <a:t>a</a:t>
            </a:r>
            <a:r>
              <a:rPr lang="en-US" sz="1600" dirty="0" smtClean="0"/>
              <a:t>n empty cereal box.  For the inside,  you can use material from the house or from nature.</a:t>
            </a:r>
          </a:p>
          <a:p>
            <a:r>
              <a:rPr lang="en-US" sz="1600" dirty="0" smtClean="0"/>
              <a:t>Look at the example.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Amuse-</a:t>
            </a:r>
            <a:r>
              <a:rPr lang="en-US" sz="1600" dirty="0" err="1" smtClean="0"/>
              <a:t>toi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23468" y="2271355"/>
            <a:ext cx="32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       Lecture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3468" y="2215697"/>
            <a:ext cx="3053132" cy="3346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588519" y="2948978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(#163-168)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ses</a:t>
            </a:r>
            <a:r>
              <a:rPr lang="en-US" dirty="0" smtClean="0"/>
              <a:t>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-</a:t>
            </a:r>
            <a:r>
              <a:rPr lang="en-US" dirty="0" err="1" smtClean="0"/>
              <a:t>soir</a:t>
            </a:r>
            <a:endParaRPr lang="en-US" dirty="0"/>
          </a:p>
          <a:p>
            <a:r>
              <a:rPr lang="en-US" dirty="0" smtClean="0"/>
              <a:t>-</a:t>
            </a:r>
            <a:r>
              <a:rPr lang="en-US" dirty="0" err="1" smtClean="0"/>
              <a:t>si</a:t>
            </a:r>
            <a:r>
              <a:rPr lang="en-US" dirty="0" smtClean="0"/>
              <a:t>	    -</a:t>
            </a:r>
            <a:r>
              <a:rPr lang="en-US" dirty="0" err="1" smtClean="0"/>
              <a:t>sommes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soeur</a:t>
            </a:r>
            <a:r>
              <a:rPr lang="en-US" dirty="0" smtClean="0"/>
              <a:t>          -son</a:t>
            </a:r>
          </a:p>
          <a:p>
            <a:r>
              <a:rPr lang="en-US" dirty="0" err="1" smtClean="0"/>
              <a:t>Regarde</a:t>
            </a:r>
            <a:r>
              <a:rPr lang="en-US" dirty="0" smtClean="0"/>
              <a:t> </a:t>
            </a:r>
            <a:r>
              <a:rPr lang="en-US" dirty="0" err="1" smtClean="0"/>
              <a:t>l’exemple</a:t>
            </a:r>
            <a:r>
              <a:rPr lang="en-US" dirty="0" smtClean="0"/>
              <a:t> pour les </a:t>
            </a:r>
            <a:r>
              <a:rPr lang="en-US" dirty="0" err="1" smtClean="0"/>
              <a:t>pratiquer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273302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 smtClean="0"/>
              <a:t>Keep</a:t>
            </a:r>
            <a:r>
              <a:rPr lang="fr-CA" dirty="0" smtClean="0"/>
              <a:t> </a:t>
            </a:r>
            <a:r>
              <a:rPr lang="fr-CA" dirty="0" err="1" smtClean="0"/>
              <a:t>reading</a:t>
            </a:r>
            <a:r>
              <a:rPr lang="fr-CA" dirty="0" smtClean="0"/>
              <a:t> one book per </a:t>
            </a:r>
            <a:r>
              <a:rPr lang="fr-CA" dirty="0" err="1" smtClean="0"/>
              <a:t>day</a:t>
            </a:r>
            <a:r>
              <a:rPr lang="fr-CA" dirty="0" smtClean="0"/>
              <a:t>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summer</a:t>
            </a:r>
            <a:r>
              <a:rPr lang="fr-CA" dirty="0" smtClean="0"/>
              <a:t>.   You </a:t>
            </a:r>
            <a:r>
              <a:rPr lang="fr-CA" dirty="0" err="1" smtClean="0"/>
              <a:t>can</a:t>
            </a:r>
            <a:r>
              <a:rPr lang="fr-CA" dirty="0" smtClean="0"/>
              <a:t> continue </a:t>
            </a:r>
            <a:r>
              <a:rPr lang="fr-CA" dirty="0" err="1" smtClean="0"/>
              <a:t>using</a:t>
            </a:r>
            <a:r>
              <a:rPr lang="fr-CA" dirty="0" smtClean="0"/>
              <a:t> all the Internet sites </a:t>
            </a:r>
            <a:r>
              <a:rPr lang="fr-CA" dirty="0" err="1" smtClean="0"/>
              <a:t>from</a:t>
            </a:r>
            <a:r>
              <a:rPr lang="fr-CA" dirty="0" smtClean="0"/>
              <a:t> the home </a:t>
            </a:r>
            <a:r>
              <a:rPr lang="fr-CA" dirty="0" err="1" smtClean="0"/>
              <a:t>learning</a:t>
            </a:r>
            <a:r>
              <a:rPr lang="fr-CA" dirty="0" smtClean="0"/>
              <a:t> or go </a:t>
            </a:r>
            <a:r>
              <a:rPr lang="fr-CA" dirty="0" err="1" smtClean="0"/>
              <a:t>get</a:t>
            </a:r>
            <a:r>
              <a:rPr lang="fr-CA" dirty="0" smtClean="0"/>
              <a:t> books at the </a:t>
            </a:r>
            <a:r>
              <a:rPr lang="fr-CA" dirty="0" err="1" smtClean="0"/>
              <a:t>library</a:t>
            </a:r>
            <a:r>
              <a:rPr lang="fr-CA" dirty="0" smtClean="0"/>
              <a:t>.  </a:t>
            </a:r>
            <a:r>
              <a:rPr lang="fr-CA" dirty="0" err="1" smtClean="0"/>
              <a:t>Remember</a:t>
            </a:r>
            <a:r>
              <a:rPr lang="fr-CA" dirty="0" smtClean="0"/>
              <a:t>, </a:t>
            </a:r>
            <a:r>
              <a:rPr lang="fr-CA" dirty="0" err="1" smtClean="0"/>
              <a:t>re-reading</a:t>
            </a:r>
            <a:r>
              <a:rPr lang="fr-CA" dirty="0" smtClean="0"/>
              <a:t> a good fit book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still</a:t>
            </a:r>
            <a:r>
              <a:rPr lang="fr-CA" dirty="0" smtClean="0"/>
              <a:t> </a:t>
            </a:r>
            <a:r>
              <a:rPr lang="fr-CA" dirty="0" err="1" smtClean="0"/>
              <a:t>reading</a:t>
            </a:r>
            <a:r>
              <a:rPr lang="fr-CA" dirty="0" smtClean="0"/>
              <a:t>.</a:t>
            </a:r>
            <a:endParaRPr lang="fr-CA" u="sng" dirty="0"/>
          </a:p>
          <a:p>
            <a:r>
              <a:rPr lang="fr-CA" dirty="0" smtClean="0"/>
              <a:t>           Bonne lecture!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7060" y="5791199"/>
            <a:ext cx="3053132" cy="318854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85932" y="5926613"/>
            <a:ext cx="30063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latin typeface="Comic Sans MS" panose="030F0702030302020204" pitchFamily="66" charset="0"/>
              </a:rPr>
              <a:t>Écriture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This week, I want you to write about your ideal summer!  I’m leaving you a sheet to fill.  Don’t answer with one word, but with a full sentence, of course.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      Bonne </a:t>
            </a:r>
            <a:r>
              <a:rPr lang="fr-CA" dirty="0" smtClean="0">
                <a:latin typeface="Comic Sans MS" panose="030F0702030302020204" pitchFamily="66" charset="0"/>
              </a:rPr>
              <a:t>écriture!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5239" y="2215698"/>
            <a:ext cx="3051761" cy="2487606"/>
          </a:xfrm>
          <a:prstGeom prst="rect">
            <a:avLst/>
          </a:prstGeom>
          <a:noFill/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9950">
            <a:off x="4931176" y="7488989"/>
            <a:ext cx="1861793" cy="1618394"/>
          </a:xfrm>
          <a:prstGeom prst="rect">
            <a:avLst/>
          </a:prstGeom>
        </p:spPr>
      </p:pic>
      <p:pic>
        <p:nvPicPr>
          <p:cNvPr id="1027" name="Picture 3" descr="dadf0f5c-069f-4af9-846e-4967180f2895@CANPRD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r="24884"/>
          <a:stretch/>
        </p:blipFill>
        <p:spPr bwMode="auto">
          <a:xfrm rot="5400000">
            <a:off x="-5256300" y="917429"/>
            <a:ext cx="2439928" cy="258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4dd1cea6-e535-4431-bb7e-4788da5cdf23@CANPRD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" r="5609"/>
          <a:stretch/>
        </p:blipFill>
        <p:spPr bwMode="auto">
          <a:xfrm rot="5400000">
            <a:off x="126846" y="136179"/>
            <a:ext cx="2121248" cy="18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25239" y="7599981"/>
            <a:ext cx="1612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I had fun doing these newsletters for you.  Hope you enjoyed them.</a:t>
            </a:r>
            <a:endParaRPr lang="en-CA" sz="1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32" y="155013"/>
            <a:ext cx="2743200" cy="389999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3621" y="4190999"/>
            <a:ext cx="2895600" cy="1869457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" y="4250655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 Black" panose="020B0A04020102020204" pitchFamily="34" charset="0"/>
              </a:rPr>
              <a:t>Écoute</a:t>
            </a:r>
            <a:r>
              <a:rPr lang="en-US" sz="2000" dirty="0" smtClean="0">
                <a:latin typeface="Arial Black" panose="020B0A04020102020204" pitchFamily="34" charset="0"/>
              </a:rPr>
              <a:t>!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40" y="4541369"/>
            <a:ext cx="261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lin Sans FB Demi" panose="020E0802020502020306" pitchFamily="34" charset="0"/>
              </a:rPr>
              <a:t>Don’t stop listening to some French </a:t>
            </a:r>
            <a:r>
              <a:rPr lang="en-US" sz="1600" dirty="0" err="1" smtClean="0">
                <a:latin typeface="Berlin Sans FB Demi" panose="020E0802020502020306" pitchFamily="34" charset="0"/>
              </a:rPr>
              <a:t>tv</a:t>
            </a:r>
            <a:r>
              <a:rPr lang="en-US" sz="1600" dirty="0" smtClean="0">
                <a:latin typeface="Berlin Sans FB Demi" panose="020E0802020502020306" pitchFamily="34" charset="0"/>
              </a:rPr>
              <a:t> shows this summer.  There are some goods one out there</a:t>
            </a:r>
            <a:r>
              <a:rPr lang="en-US" sz="1600" dirty="0" smtClean="0">
                <a:latin typeface="Berlin Sans FB Demi" panose="020E0802020502020306" pitchFamily="34" charset="0"/>
              </a:rPr>
              <a:t>, you </a:t>
            </a:r>
            <a:r>
              <a:rPr lang="en-US" sz="1600" dirty="0" smtClean="0">
                <a:latin typeface="Berlin Sans FB Demi" panose="020E0802020502020306" pitchFamily="34" charset="0"/>
              </a:rPr>
              <a:t>just need to look. </a:t>
            </a:r>
            <a:endParaRPr lang="en-US" sz="1600" u="sng" dirty="0" smtClean="0">
              <a:latin typeface="Berlin Sans FB Demi" panose="020E0802020502020306" pitchFamily="34" charset="0"/>
            </a:endParaRPr>
          </a:p>
          <a:p>
            <a:r>
              <a:rPr lang="en-US" sz="1600" dirty="0" smtClean="0">
                <a:latin typeface="Berlin Sans FB Demi" panose="020E0802020502020306" pitchFamily="34" charset="0"/>
              </a:rPr>
              <a:t>                 Enjoy!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50442" y="106025"/>
            <a:ext cx="3352800" cy="6346483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29000" y="304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Math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4832" y="535632"/>
            <a:ext cx="304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last week of homework </a:t>
            </a:r>
            <a:r>
              <a:rPr lang="en-US" dirty="0" smtClean="0"/>
              <a:t>will be about big </a:t>
            </a:r>
            <a:r>
              <a:rPr lang="en-US" dirty="0" smtClean="0"/>
              <a:t>multiplication.   </a:t>
            </a:r>
            <a:r>
              <a:rPr lang="en-US" dirty="0" smtClean="0"/>
              <a:t>I’m leaving you an explanation on how to do </a:t>
            </a:r>
            <a:r>
              <a:rPr lang="en-US" dirty="0" smtClean="0"/>
              <a:t>it </a:t>
            </a:r>
            <a:r>
              <a:rPr lang="en-US" dirty="0" smtClean="0"/>
              <a:t>and some exercises for you to practice.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Also, I found a nice way to do more multiplication</a:t>
            </a:r>
            <a:r>
              <a:rPr lang="en-US" dirty="0" smtClean="0"/>
              <a:t>.  Go check free multiplication math games on the site: multiplication.com.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Pratique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942" y="202966"/>
            <a:ext cx="2616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Science</a:t>
            </a:r>
          </a:p>
          <a:p>
            <a:pPr algn="ctr"/>
            <a:endParaRPr lang="en-US" sz="1600" dirty="0" smtClean="0"/>
          </a:p>
          <a:p>
            <a:r>
              <a:rPr lang="en-US" sz="1600" dirty="0" smtClean="0"/>
              <a:t>We are still exploring the habitats.  This week, I want you to choose an animal or insect of your choice.  Go do a research on that animal\insect.  Find where and how he lives.  What does he need around him to survive.  Then, you are going to show what you found with the</a:t>
            </a:r>
            <a:r>
              <a:rPr lang="fr-CA" sz="1600" dirty="0" smtClean="0"/>
              <a:t> art </a:t>
            </a:r>
            <a:r>
              <a:rPr lang="fr-CA" sz="1600" dirty="0" err="1" smtClean="0"/>
              <a:t>activity</a:t>
            </a:r>
            <a:r>
              <a:rPr lang="fr-CA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          Bonne </a:t>
            </a:r>
            <a:r>
              <a:rPr lang="en-US" sz="1600" dirty="0" err="1" smtClean="0"/>
              <a:t>recherche</a:t>
            </a:r>
            <a:r>
              <a:rPr lang="en-US" sz="1600" dirty="0" smtClean="0"/>
              <a:t>!</a:t>
            </a:r>
          </a:p>
          <a:p>
            <a:r>
              <a:rPr lang="en-US" sz="1600" dirty="0" smtClean="0"/>
              <a:t>  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5836" y="8728459"/>
            <a:ext cx="392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Bon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été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et on se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voit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septembre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en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67876" y="6196448"/>
            <a:ext cx="2667090" cy="2481247"/>
          </a:xfrm>
          <a:prstGeom prst="beve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713072" y="6452508"/>
            <a:ext cx="190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smtClean="0">
                <a:latin typeface="Berlin Sans FB" panose="020E0602020502020306" pitchFamily="34" charset="0"/>
              </a:rPr>
              <a:t>  </a:t>
            </a:r>
            <a:r>
              <a:rPr lang="fr-CA" sz="2000" dirty="0" smtClean="0">
                <a:latin typeface="Berlin Sans FB" panose="020E0602020502020306" pitchFamily="34" charset="0"/>
              </a:rPr>
              <a:t>App.</a:t>
            </a:r>
          </a:p>
          <a:p>
            <a:pPr algn="ctr"/>
            <a:r>
              <a:rPr lang="fr-CA" sz="2000" dirty="0">
                <a:latin typeface="Berlin Sans FB" panose="020E0602020502020306" pitchFamily="34" charset="0"/>
              </a:rPr>
              <a:t>a</a:t>
            </a:r>
            <a:r>
              <a:rPr lang="fr-CA" sz="2000" dirty="0" smtClean="0">
                <a:latin typeface="Berlin Sans FB" panose="020E0602020502020306" pitchFamily="34" charset="0"/>
              </a:rPr>
              <a:t>musant</a:t>
            </a:r>
          </a:p>
          <a:p>
            <a:r>
              <a:rPr lang="fr-CA" sz="2000" dirty="0" smtClean="0">
                <a:latin typeface="Berlin Sans FB" panose="020E0602020502020306" pitchFamily="34" charset="0"/>
              </a:rPr>
              <a:t>     et gratuit:</a:t>
            </a:r>
            <a:endParaRPr lang="fr-CA" sz="2000" dirty="0">
              <a:latin typeface="Berlin Sans FB" panose="020E0602020502020306" pitchFamily="34" charset="0"/>
            </a:endParaRPr>
          </a:p>
          <a:p>
            <a:pPr algn="ctr"/>
            <a:r>
              <a:rPr lang="fr-CA" sz="2000" b="1" dirty="0" smtClean="0">
                <a:latin typeface="Berlin Sans FB" panose="020E0602020502020306" pitchFamily="34" charset="0"/>
              </a:rPr>
              <a:t>Écrire avec des syllabes    </a:t>
            </a:r>
            <a:endParaRPr lang="fr-CA" sz="2000" b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2" y="6556269"/>
            <a:ext cx="2857500" cy="2121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8" y="2936289"/>
            <a:ext cx="991231" cy="833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44" y="2616228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r="8889"/>
          <a:stretch/>
        </p:blipFill>
        <p:spPr>
          <a:xfrm>
            <a:off x="304800" y="196712"/>
            <a:ext cx="4114800" cy="3994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457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Un </a:t>
            </a:r>
            <a:r>
              <a:rPr lang="fr-CA" dirty="0" smtClean="0"/>
              <a:t>exemple d’un diorama d’une tortue.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28800" y="4038600"/>
            <a:ext cx="33528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609" y="4648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Pratique</a:t>
            </a:r>
            <a:r>
              <a:rPr lang="en-CA" dirty="0" smtClean="0"/>
              <a:t> </a:t>
            </a:r>
            <a:r>
              <a:rPr lang="fr-CA" dirty="0" smtClean="0"/>
              <a:t>à écrire tes mots d’ortho avec plusieurs couleurs en même temps.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33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ac8578-23ac-43b2-b6ff-30c06af0a86b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 bwMode="auto">
          <a:xfrm rot="5400000">
            <a:off x="-841131" y="1222131"/>
            <a:ext cx="8610600" cy="662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7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a16b6c5-da83-45b6-8a82-86f33e6c69d7@CANPRD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0" b="33333"/>
          <a:stretch/>
        </p:blipFill>
        <p:spPr bwMode="auto">
          <a:xfrm>
            <a:off x="457200" y="5867400"/>
            <a:ext cx="537972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a2e7dd5-6113-48cc-9258-64cdf89b6f48@CANPRD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28750"/>
          <a:stretch/>
        </p:blipFill>
        <p:spPr bwMode="auto">
          <a:xfrm rot="5400000">
            <a:off x="1219200" y="76200"/>
            <a:ext cx="40767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 find the answer, you can use the base ten blocks.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68384"/>
            <a:ext cx="55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Or, the more old fashion way!  You decide.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5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77"/>
            <a:ext cx="6858000" cy="86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8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164"/>
            <a:ext cx="6858000" cy="82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408</Words>
  <Application>Microsoft Office PowerPoint</Application>
  <PresentationFormat>On-screen Show (4:3)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Arial Rounded MT Bold</vt:lpstr>
      <vt:lpstr>Berlin Sans FB</vt:lpstr>
      <vt:lpstr>Berlin Sans FB Demi</vt:lpstr>
      <vt:lpstr>Calibri</vt:lpstr>
      <vt:lpstr>Century Gothic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Kenny, Renee (ASD-N)</dc:creator>
  <cp:lastModifiedBy>Lebreton, Manon (ASD-N)</cp:lastModifiedBy>
  <cp:revision>246</cp:revision>
  <cp:lastPrinted>2018-04-05T18:51:57Z</cp:lastPrinted>
  <dcterms:created xsi:type="dcterms:W3CDTF">2014-08-25T12:39:30Z</dcterms:created>
  <dcterms:modified xsi:type="dcterms:W3CDTF">2020-05-24T21:30:45Z</dcterms:modified>
</cp:coreProperties>
</file>