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5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5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39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12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36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46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7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88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19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33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50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561A-6077-4B03-8B78-821E53506F36}" type="datetimeFigureOut">
              <a:rPr lang="en-CA" smtClean="0"/>
              <a:t>2019-02-26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26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7"/>
            <a:ext cx="9144000" cy="3542270"/>
          </a:xfrm>
        </p:spPr>
        <p:txBody>
          <a:bodyPr/>
          <a:lstStyle/>
          <a:p>
            <a:r>
              <a:rPr lang="en-US" sz="8800" dirty="0" err="1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</a:t>
            </a:r>
            <a:r>
              <a:rPr lang="en-US" sz="88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 manger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1026" name="Picture 2" descr="simple-appl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849" y="3516271"/>
            <a:ext cx="1884748" cy="201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Carrot[3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23437" y="2797082"/>
            <a:ext cx="1721965" cy="348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98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une pomme.</a:t>
            </a:r>
            <a:r>
              <a:rPr lang="fr-FR" sz="6600" dirty="0">
                <a:latin typeface="Comic Sans MS" panose="030F0702030302020204" pitchFamily="66" charset="0"/>
              </a:rPr>
              <a:t/>
            </a: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 smtClean="0">
                <a:latin typeface="Comic Sans MS" panose="030F0702030302020204" pitchFamily="66" charset="0"/>
              </a:rPr>
              <a:t/>
            </a:r>
            <a:br>
              <a:rPr lang="fr-FR" sz="6600" dirty="0" smtClean="0">
                <a:latin typeface="Comic Sans MS" panose="030F0702030302020204" pitchFamily="66" charset="0"/>
              </a:rPr>
            </a:b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</a:t>
            </a: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aussi manger une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carotte.</a:t>
            </a:r>
            <a:r>
              <a:rPr lang="fr-FR" sz="8800" dirty="0"/>
              <a:t/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1026" name="Picture 2" descr="simple-appl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49" y="1465050"/>
            <a:ext cx="1262802" cy="135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Carrot[3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93899" y="3761938"/>
            <a:ext cx="921004" cy="186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81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du poulet.</a:t>
            </a:r>
            <a:r>
              <a:rPr lang="fr-FR" sz="6600" dirty="0">
                <a:latin typeface="Comic Sans MS" panose="030F0702030302020204" pitchFamily="66" charset="0"/>
              </a:rPr>
              <a:t/>
            </a: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 smtClean="0">
                <a:latin typeface="Comic Sans MS" panose="030F0702030302020204" pitchFamily="66" charset="0"/>
              </a:rPr>
              <a:t/>
            </a:r>
            <a:br>
              <a:rPr lang="fr-FR" sz="6600" dirty="0" smtClean="0">
                <a:latin typeface="Comic Sans MS" panose="030F0702030302020204" pitchFamily="66" charset="0"/>
              </a:rPr>
            </a:b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</a:t>
            </a: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aussi manger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du poisson.</a:t>
            </a:r>
            <a:r>
              <a:rPr lang="fr-FR" sz="8800" dirty="0"/>
              <a:t/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458" y="2294389"/>
            <a:ext cx="2171808" cy="1656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22" y="4212584"/>
            <a:ext cx="2607316" cy="180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0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du fromage.</a:t>
            </a:r>
            <a:r>
              <a:rPr lang="fr-FR" sz="6600" dirty="0">
                <a:latin typeface="Comic Sans MS" panose="030F0702030302020204" pitchFamily="66" charset="0"/>
              </a:rPr>
              <a:t/>
            </a: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 smtClean="0">
                <a:latin typeface="Comic Sans MS" panose="030F0702030302020204" pitchFamily="66" charset="0"/>
              </a:rPr>
              <a:t/>
            </a:r>
            <a:br>
              <a:rPr lang="fr-FR" sz="6600" dirty="0" smtClean="0">
                <a:latin typeface="Comic Sans MS" panose="030F0702030302020204" pitchFamily="66" charset="0"/>
              </a:rPr>
            </a:b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</a:t>
            </a: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aussi manger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du yogourt.</a:t>
            </a:r>
            <a:r>
              <a:rPr lang="fr-FR" sz="8800" dirty="0"/>
              <a:t/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002" y="1600695"/>
            <a:ext cx="2611395" cy="14884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059" y="4029977"/>
            <a:ext cx="1903426" cy="182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2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des céréales.</a:t>
            </a:r>
            <a:r>
              <a:rPr lang="fr-FR" sz="6600" dirty="0">
                <a:latin typeface="Comic Sans MS" panose="030F0702030302020204" pitchFamily="66" charset="0"/>
              </a:rPr>
              <a:t/>
            </a: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 smtClean="0">
                <a:latin typeface="Comic Sans MS" panose="030F0702030302020204" pitchFamily="66" charset="0"/>
              </a:rPr>
              <a:t/>
            </a:r>
            <a:br>
              <a:rPr lang="fr-FR" sz="6600" dirty="0" smtClean="0">
                <a:latin typeface="Comic Sans MS" panose="030F0702030302020204" pitchFamily="66" charset="0"/>
              </a:rPr>
            </a:b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</a:t>
            </a: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aussi manger </a:t>
            </a:r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du pain.</a:t>
            </a:r>
            <a:r>
              <a:rPr lang="fr-FR" sz="8800" dirty="0"/>
              <a:t/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513" y="1503129"/>
            <a:ext cx="1700376" cy="1436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61" y="3920181"/>
            <a:ext cx="3365504" cy="236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5494637"/>
          </a:xfrm>
        </p:spPr>
        <p:txBody>
          <a:bodyPr>
            <a:normAutofit/>
          </a:bodyPr>
          <a:lstStyle/>
          <a:p>
            <a:pPr algn="l"/>
            <a:r>
              <a:rPr lang="fr-FR" sz="6600" dirty="0" smtClean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Et toi, qu’est-ce que tu-aimes manger?</a:t>
            </a:r>
            <a:r>
              <a:rPr lang="fr-FR" sz="8800" dirty="0"/>
              <a:t/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697" y="2835663"/>
            <a:ext cx="3973569" cy="377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J’aime manger  </vt:lpstr>
      <vt:lpstr>J’aime manger une pomme.  J’aime aussi manger une carotte.     </vt:lpstr>
      <vt:lpstr>J’aime manger du poulet.  J’aime aussi manger du poisson.     </vt:lpstr>
      <vt:lpstr>J’aime manger du fromage.  J’aime aussi manger du yogourt.     </vt:lpstr>
      <vt:lpstr>J’aime manger des céréales.  J’aime aussi manger du pain.     </vt:lpstr>
      <vt:lpstr>Et toi, qu’est-ce que tu-aimes manger?    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J’aime manger</dc:title>
  <dc:creator>Deware-Flewelling, Jillian (ASD-E)</dc:creator>
  <cp:lastModifiedBy>Deware-Flewelling, Jillian (ASD-E)</cp:lastModifiedBy>
  <cp:revision>2</cp:revision>
  <dcterms:created xsi:type="dcterms:W3CDTF">2019-02-27T00:14:56Z</dcterms:created>
  <dcterms:modified xsi:type="dcterms:W3CDTF">2019-02-27T00:22:16Z</dcterms:modified>
</cp:coreProperties>
</file>