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61" r:id="rId6"/>
    <p:sldId id="262" r:id="rId7"/>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2477" y="7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DD5AC26-9D75-42AD-95CA-589B2FF8F35F}" type="datetimeFigureOut">
              <a:rPr lang="en-CA" smtClean="0"/>
              <a:t>2020-05-17</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48012E5-3200-483D-B7D5-77E42AD6BD3E}" type="slidenum">
              <a:rPr lang="en-CA" smtClean="0"/>
              <a:t>‹#›</a:t>
            </a:fld>
            <a:endParaRPr lang="en-CA"/>
          </a:p>
        </p:txBody>
      </p:sp>
    </p:spTree>
    <p:extLst>
      <p:ext uri="{BB962C8B-B14F-4D97-AF65-F5344CB8AC3E}">
        <p14:creationId xmlns:p14="http://schemas.microsoft.com/office/powerpoint/2010/main" val="123356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012E5-3200-483D-B7D5-77E42AD6BD3E}" type="slidenum">
              <a:rPr lang="en-CA" smtClean="0"/>
              <a:t>2</a:t>
            </a:fld>
            <a:endParaRPr lang="en-CA"/>
          </a:p>
        </p:txBody>
      </p:sp>
    </p:spTree>
    <p:extLst>
      <p:ext uri="{BB962C8B-B14F-4D97-AF65-F5344CB8AC3E}">
        <p14:creationId xmlns:p14="http://schemas.microsoft.com/office/powerpoint/2010/main" val="29315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012E5-3200-483D-B7D5-77E42AD6BD3E}" type="slidenum">
              <a:rPr lang="en-CA" smtClean="0"/>
              <a:t>3</a:t>
            </a:fld>
            <a:endParaRPr lang="en-CA"/>
          </a:p>
        </p:txBody>
      </p:sp>
    </p:spTree>
    <p:extLst>
      <p:ext uri="{BB962C8B-B14F-4D97-AF65-F5344CB8AC3E}">
        <p14:creationId xmlns:p14="http://schemas.microsoft.com/office/powerpoint/2010/main" val="183667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74034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36248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397420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68368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2EE85-7AE4-4CE3-934B-2DA7D61AA284}"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680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2EE85-7AE4-4CE3-934B-2DA7D61AA284}"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62746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2EE85-7AE4-4CE3-934B-2DA7D61AA284}"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72087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2EE85-7AE4-4CE3-934B-2DA7D61AA284}"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35283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2EE85-7AE4-4CE3-934B-2DA7D61AA284}"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6166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2EE85-7AE4-4CE3-934B-2DA7D61AA284}"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93299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2EE85-7AE4-4CE3-934B-2DA7D61AA284}"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29900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B2EE85-7AE4-4CE3-934B-2DA7D61AA284}" type="datetimeFigureOut">
              <a:rPr lang="en-US" smtClean="0"/>
              <a:t>5/17/2020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70D230B-93A9-4F44-BCAA-51C3EC04826F}" type="slidenum">
              <a:rPr lang="en-US" smtClean="0"/>
              <a:t>‹#›</a:t>
            </a:fld>
            <a:endParaRPr lang="en-US"/>
          </a:p>
        </p:txBody>
      </p:sp>
    </p:spTree>
    <p:extLst>
      <p:ext uri="{BB962C8B-B14F-4D97-AF65-F5344CB8AC3E}">
        <p14:creationId xmlns:p14="http://schemas.microsoft.com/office/powerpoint/2010/main" val="359654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temnorth.nbed.nb.c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4269" y="306013"/>
            <a:ext cx="5159829" cy="584775"/>
          </a:xfrm>
          <a:prstGeom prst="rect">
            <a:avLst/>
          </a:prstGeom>
          <a:noFill/>
        </p:spPr>
        <p:txBody>
          <a:bodyPr wrap="square" rtlCol="0">
            <a:spAutoFit/>
          </a:bodyPr>
          <a:lstStyle/>
          <a:p>
            <a:r>
              <a:rPr lang="en-US" sz="3200" b="1" dirty="0" smtClean="0">
                <a:solidFill>
                  <a:srgbClr val="0070C0"/>
                </a:solidFill>
                <a:latin typeface="Century Gothic" panose="020B0502020202020204" pitchFamily="34" charset="0"/>
              </a:rPr>
              <a:t>Terry Fox Elementary</a:t>
            </a:r>
            <a:endParaRPr lang="en-US" sz="3200" b="1" dirty="0">
              <a:solidFill>
                <a:srgbClr val="0070C0"/>
              </a:solidFill>
              <a:latin typeface="Century Gothic" panose="020B0502020202020204" pitchFamily="34" charset="0"/>
            </a:endParaRPr>
          </a:p>
        </p:txBody>
      </p:sp>
      <p:sp>
        <p:nvSpPr>
          <p:cNvPr id="17" name="TextBox 16"/>
          <p:cNvSpPr txBox="1"/>
          <p:nvPr/>
        </p:nvSpPr>
        <p:spPr>
          <a:xfrm>
            <a:off x="2362200" y="1067755"/>
            <a:ext cx="4114800" cy="707886"/>
          </a:xfrm>
          <a:prstGeom prst="rect">
            <a:avLst/>
          </a:prstGeom>
          <a:noFill/>
        </p:spPr>
        <p:txBody>
          <a:bodyPr wrap="square" rtlCol="0">
            <a:spAutoFit/>
          </a:bodyPr>
          <a:lstStyle/>
          <a:p>
            <a:pPr algn="ctr"/>
            <a:r>
              <a:rPr lang="en-US" sz="2000" b="1" u="sng" dirty="0" err="1" smtClean="0">
                <a:latin typeface="Comic Sans MS" panose="030F0702030302020204" pitchFamily="66" charset="0"/>
              </a:rPr>
              <a:t>Mme</a:t>
            </a:r>
            <a:r>
              <a:rPr lang="en-US" sz="2000" b="1" u="sng" dirty="0" smtClean="0">
                <a:latin typeface="Comic Sans MS" panose="030F0702030302020204" pitchFamily="66" charset="0"/>
              </a:rPr>
              <a:t> </a:t>
            </a:r>
            <a:r>
              <a:rPr lang="en-US" sz="2000" b="1" u="sng" dirty="0" err="1" smtClean="0">
                <a:latin typeface="Comic Sans MS" panose="030F0702030302020204" pitchFamily="66" charset="0"/>
              </a:rPr>
              <a:t>LeBreton’s</a:t>
            </a:r>
            <a:r>
              <a:rPr lang="en-US" sz="2000" b="1" u="sng" dirty="0" smtClean="0">
                <a:latin typeface="Comic Sans MS" panose="030F0702030302020204" pitchFamily="66" charset="0"/>
              </a:rPr>
              <a:t> Classroom Home learning (May 18-22)</a:t>
            </a:r>
            <a:endParaRPr lang="en-US" sz="2000" b="1" u="sng" dirty="0">
              <a:latin typeface="Comic Sans MS" panose="030F0702030302020204" pitchFamily="66"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183" y="4790296"/>
            <a:ext cx="3193107" cy="276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973575" y="2215698"/>
            <a:ext cx="2029722" cy="830997"/>
          </a:xfrm>
          <a:prstGeom prst="rect">
            <a:avLst/>
          </a:prstGeom>
          <a:noFill/>
        </p:spPr>
        <p:txBody>
          <a:bodyPr wrap="none" lIns="91440" tIns="45720" rIns="91440" bIns="45720">
            <a:spAutoFit/>
          </a:bodyPr>
          <a:lstStyle/>
          <a:p>
            <a:pPr algn="ctr"/>
            <a:r>
              <a:rPr 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rPr>
              <a:t>Mots de la </a:t>
            </a:r>
          </a:p>
          <a:p>
            <a:pPr algn="ctr"/>
            <a:r>
              <a:rPr lang="en-US" sz="2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rPr>
              <a:t>semaine</a:t>
            </a:r>
            <a:endParaRPr lang="en-US" sz="24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endParaRPr>
          </a:p>
        </p:txBody>
      </p:sp>
      <p:sp>
        <p:nvSpPr>
          <p:cNvPr id="20" name="Rectangle 19"/>
          <p:cNvSpPr/>
          <p:nvPr/>
        </p:nvSpPr>
        <p:spPr>
          <a:xfrm>
            <a:off x="4418000" y="4790296"/>
            <a:ext cx="814647"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Art</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22" name="TextBox 21"/>
          <p:cNvSpPr txBox="1"/>
          <p:nvPr/>
        </p:nvSpPr>
        <p:spPr>
          <a:xfrm>
            <a:off x="3460393" y="5250325"/>
            <a:ext cx="3024686" cy="2308324"/>
          </a:xfrm>
          <a:prstGeom prst="rect">
            <a:avLst/>
          </a:prstGeom>
          <a:noFill/>
        </p:spPr>
        <p:txBody>
          <a:bodyPr wrap="square" rtlCol="0">
            <a:spAutoFit/>
          </a:bodyPr>
          <a:lstStyle/>
          <a:p>
            <a:r>
              <a:rPr lang="en-US" dirty="0" smtClean="0"/>
              <a:t>May 22nd is Mini-Vegas birthday!  Wow, one year old.  We all love cute animals, especially ours.  So, why not an easy painting of your favorite domestic animal.  Look at the example.</a:t>
            </a:r>
          </a:p>
          <a:p>
            <a:r>
              <a:rPr lang="en-US" dirty="0"/>
              <a:t> </a:t>
            </a:r>
            <a:r>
              <a:rPr lang="en-US" dirty="0" smtClean="0"/>
              <a:t>              Amuse-</a:t>
            </a:r>
            <a:r>
              <a:rPr lang="en-US" dirty="0" err="1" smtClean="0"/>
              <a:t>toi</a:t>
            </a:r>
            <a:r>
              <a:rPr lang="en-US" dirty="0" smtClean="0"/>
              <a:t>!</a:t>
            </a:r>
            <a:endParaRPr lang="en-US" dirty="0"/>
          </a:p>
        </p:txBody>
      </p:sp>
      <p:sp>
        <p:nvSpPr>
          <p:cNvPr id="2" name="TextBox 1"/>
          <p:cNvSpPr txBox="1"/>
          <p:nvPr/>
        </p:nvSpPr>
        <p:spPr>
          <a:xfrm>
            <a:off x="223468" y="2271355"/>
            <a:ext cx="3205532" cy="461665"/>
          </a:xfrm>
          <a:prstGeom prst="rect">
            <a:avLst/>
          </a:prstGeom>
          <a:noFill/>
        </p:spPr>
        <p:txBody>
          <a:bodyPr wrap="square" rtlCol="0">
            <a:spAutoFit/>
          </a:bodyPr>
          <a:lstStyle/>
          <a:p>
            <a:r>
              <a:rPr lang="en-US" sz="2400" dirty="0" smtClean="0">
                <a:latin typeface="Arial Black" panose="020B0A04020102020204" pitchFamily="34" charset="0"/>
              </a:rPr>
              <a:t>       Lecture</a:t>
            </a:r>
          </a:p>
        </p:txBody>
      </p:sp>
      <p:sp>
        <p:nvSpPr>
          <p:cNvPr id="5" name="Rectangle 4"/>
          <p:cNvSpPr/>
          <p:nvPr/>
        </p:nvSpPr>
        <p:spPr>
          <a:xfrm>
            <a:off x="223468" y="2215697"/>
            <a:ext cx="3053132" cy="3652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588519" y="2948978"/>
            <a:ext cx="2743200" cy="1754326"/>
          </a:xfrm>
          <a:prstGeom prst="rect">
            <a:avLst/>
          </a:prstGeom>
          <a:noFill/>
        </p:spPr>
        <p:txBody>
          <a:bodyPr wrap="square" rtlCol="0">
            <a:spAutoFit/>
          </a:bodyPr>
          <a:lstStyle/>
          <a:p>
            <a:r>
              <a:rPr lang="en-US" dirty="0" smtClean="0"/>
              <a:t>(#145-150)</a:t>
            </a:r>
          </a:p>
          <a:p>
            <a:r>
              <a:rPr lang="en-US" dirty="0" smtClean="0"/>
              <a:t>- plus        </a:t>
            </a:r>
            <a:r>
              <a:rPr lang="en-US" dirty="0" smtClean="0">
                <a:latin typeface="Times New Roman" panose="02020603050405020304" pitchFamily="18" charset="0"/>
                <a:cs typeface="Times New Roman" panose="02020603050405020304" pitchFamily="18" charset="0"/>
              </a:rPr>
              <a:t>       </a:t>
            </a:r>
            <a:r>
              <a:rPr lang="en-US" dirty="0" smtClean="0"/>
              <a:t>-</a:t>
            </a:r>
            <a:r>
              <a:rPr lang="en-US" dirty="0" err="1" smtClean="0"/>
              <a:t>pr</a:t>
            </a:r>
            <a:r>
              <a:rPr lang="fr-CA" dirty="0" err="1" smtClean="0"/>
              <a:t>éféré</a:t>
            </a:r>
            <a:endParaRPr lang="en-US" dirty="0"/>
          </a:p>
          <a:p>
            <a:r>
              <a:rPr lang="en-US" dirty="0" smtClean="0"/>
              <a:t>-pour	        -</a:t>
            </a:r>
            <a:r>
              <a:rPr lang="en-US" dirty="0" err="1" smtClean="0"/>
              <a:t>puis</a:t>
            </a:r>
            <a:endParaRPr lang="en-US" dirty="0" smtClean="0"/>
          </a:p>
          <a:p>
            <a:r>
              <a:rPr lang="en-US" dirty="0" smtClean="0"/>
              <a:t>-</a:t>
            </a:r>
            <a:r>
              <a:rPr lang="en-US" dirty="0" err="1" smtClean="0"/>
              <a:t>pourquoi</a:t>
            </a:r>
            <a:r>
              <a:rPr lang="en-US" dirty="0" smtClean="0"/>
              <a:t>       </a:t>
            </a:r>
            <a:r>
              <a:rPr lang="en-US" dirty="0" smtClean="0"/>
              <a:t>-</a:t>
            </a:r>
            <a:r>
              <a:rPr lang="en-US" dirty="0" err="1" smtClean="0"/>
              <a:t>quand</a:t>
            </a:r>
            <a:endParaRPr lang="en-US" dirty="0" smtClean="0"/>
          </a:p>
          <a:p>
            <a:r>
              <a:rPr lang="en-US" dirty="0" err="1" smtClean="0"/>
              <a:t>Regarde</a:t>
            </a:r>
            <a:r>
              <a:rPr lang="en-US" dirty="0" smtClean="0"/>
              <a:t> </a:t>
            </a:r>
            <a:r>
              <a:rPr lang="en-US" dirty="0" err="1" smtClean="0"/>
              <a:t>l’exemple</a:t>
            </a:r>
            <a:r>
              <a:rPr lang="en-US" dirty="0" smtClean="0"/>
              <a:t> pour </a:t>
            </a:r>
            <a:r>
              <a:rPr lang="en-US" dirty="0" err="1" smtClean="0"/>
              <a:t>te</a:t>
            </a:r>
            <a:r>
              <a:rPr lang="en-US" dirty="0" smtClean="0"/>
              <a:t> </a:t>
            </a:r>
            <a:r>
              <a:rPr lang="en-US" dirty="0" err="1" smtClean="0"/>
              <a:t>pratiquer</a:t>
            </a:r>
            <a:r>
              <a:rPr lang="en-US" dirty="0" smtClean="0"/>
              <a:t>.</a:t>
            </a:r>
          </a:p>
        </p:txBody>
      </p:sp>
      <p:sp>
        <p:nvSpPr>
          <p:cNvPr id="8" name="TextBox 7"/>
          <p:cNvSpPr txBox="1"/>
          <p:nvPr/>
        </p:nvSpPr>
        <p:spPr>
          <a:xfrm>
            <a:off x="381000" y="2733020"/>
            <a:ext cx="2743200" cy="3139321"/>
          </a:xfrm>
          <a:prstGeom prst="rect">
            <a:avLst/>
          </a:prstGeom>
          <a:noFill/>
        </p:spPr>
        <p:txBody>
          <a:bodyPr wrap="square" rtlCol="0">
            <a:spAutoFit/>
          </a:bodyPr>
          <a:lstStyle/>
          <a:p>
            <a:r>
              <a:rPr lang="fr-CA" dirty="0" err="1" smtClean="0"/>
              <a:t>Keep</a:t>
            </a:r>
            <a:r>
              <a:rPr lang="fr-CA" dirty="0" smtClean="0"/>
              <a:t> </a:t>
            </a:r>
            <a:r>
              <a:rPr lang="fr-CA" dirty="0" err="1" smtClean="0"/>
              <a:t>reading</a:t>
            </a:r>
            <a:r>
              <a:rPr lang="fr-CA" dirty="0" smtClean="0"/>
              <a:t> one book per </a:t>
            </a:r>
            <a:r>
              <a:rPr lang="fr-CA" dirty="0" err="1" smtClean="0"/>
              <a:t>day</a:t>
            </a:r>
            <a:r>
              <a:rPr lang="fr-CA" dirty="0" smtClean="0"/>
              <a:t> </a:t>
            </a:r>
            <a:r>
              <a:rPr lang="fr-CA" dirty="0" err="1" smtClean="0"/>
              <a:t>with</a:t>
            </a:r>
            <a:r>
              <a:rPr lang="fr-CA" dirty="0" smtClean="0"/>
              <a:t> the NB public </a:t>
            </a:r>
            <a:r>
              <a:rPr lang="fr-CA" dirty="0" err="1" smtClean="0"/>
              <a:t>library</a:t>
            </a:r>
            <a:r>
              <a:rPr lang="fr-CA" dirty="0" smtClean="0"/>
              <a:t>.  </a:t>
            </a:r>
            <a:r>
              <a:rPr lang="fr-CA" dirty="0" err="1" smtClean="0"/>
              <a:t>They</a:t>
            </a:r>
            <a:r>
              <a:rPr lang="fr-CA" dirty="0" smtClean="0"/>
              <a:t> have a section for </a:t>
            </a:r>
            <a:r>
              <a:rPr lang="fr-CA" dirty="0" err="1" smtClean="0"/>
              <a:t>age</a:t>
            </a:r>
            <a:r>
              <a:rPr lang="fr-CA" dirty="0" smtClean="0"/>
              <a:t> 0-12 </a:t>
            </a:r>
            <a:r>
              <a:rPr lang="fr-CA" dirty="0" err="1" smtClean="0"/>
              <a:t>with</a:t>
            </a:r>
            <a:r>
              <a:rPr lang="fr-CA" dirty="0" smtClean="0"/>
              <a:t> over 1000 books </a:t>
            </a:r>
            <a:r>
              <a:rPr lang="fr-CA" dirty="0" err="1" smtClean="0"/>
              <a:t>that</a:t>
            </a:r>
            <a:r>
              <a:rPr lang="fr-CA" dirty="0" smtClean="0"/>
              <a:t> </a:t>
            </a:r>
            <a:r>
              <a:rPr lang="fr-CA" dirty="0" err="1" smtClean="0"/>
              <a:t>you</a:t>
            </a:r>
            <a:r>
              <a:rPr lang="fr-CA" dirty="0" smtClean="0"/>
              <a:t> </a:t>
            </a:r>
            <a:r>
              <a:rPr lang="fr-CA" dirty="0" err="1" smtClean="0"/>
              <a:t>can</a:t>
            </a:r>
            <a:r>
              <a:rPr lang="fr-CA" dirty="0" smtClean="0"/>
              <a:t> </a:t>
            </a:r>
            <a:r>
              <a:rPr lang="fr-CA" dirty="0" err="1" smtClean="0"/>
              <a:t>download</a:t>
            </a:r>
            <a:r>
              <a:rPr lang="fr-CA" dirty="0" smtClean="0"/>
              <a:t> and </a:t>
            </a:r>
            <a:r>
              <a:rPr lang="fr-CA" dirty="0" err="1" smtClean="0"/>
              <a:t>read</a:t>
            </a:r>
            <a:r>
              <a:rPr lang="fr-CA" dirty="0" smtClean="0"/>
              <a:t>.  The </a:t>
            </a:r>
            <a:r>
              <a:rPr lang="fr-CA" dirty="0" err="1" smtClean="0"/>
              <a:t>address</a:t>
            </a:r>
            <a:r>
              <a:rPr lang="fr-CA" dirty="0" smtClean="0"/>
              <a:t> </a:t>
            </a:r>
            <a:r>
              <a:rPr lang="fr-CA" dirty="0" err="1" smtClean="0"/>
              <a:t>is</a:t>
            </a:r>
            <a:r>
              <a:rPr lang="fr-CA" dirty="0" smtClean="0"/>
              <a:t>:  </a:t>
            </a:r>
          </a:p>
          <a:p>
            <a:r>
              <a:rPr lang="fr-CA" u="sng" dirty="0" smtClean="0"/>
              <a:t>litterature-jeunesse-libre.fr</a:t>
            </a:r>
            <a:endParaRPr lang="en-US" u="sng" dirty="0" smtClean="0"/>
          </a:p>
          <a:p>
            <a:r>
              <a:rPr lang="en-US" dirty="0" smtClean="0"/>
              <a:t>Click “la </a:t>
            </a:r>
            <a:r>
              <a:rPr lang="en-US" dirty="0" err="1" smtClean="0"/>
              <a:t>biblioth</a:t>
            </a:r>
            <a:r>
              <a:rPr lang="fr-CA" dirty="0" err="1" smtClean="0"/>
              <a:t>èque</a:t>
            </a:r>
            <a:r>
              <a:rPr lang="en-US" dirty="0" smtClean="0"/>
              <a:t>” on the left of the girl reading a red book.</a:t>
            </a:r>
            <a:endParaRPr lang="en-CA" b="1" dirty="0"/>
          </a:p>
        </p:txBody>
      </p:sp>
      <p:sp>
        <p:nvSpPr>
          <p:cNvPr id="6" name="Rounded Rectangle 5"/>
          <p:cNvSpPr/>
          <p:nvPr/>
        </p:nvSpPr>
        <p:spPr>
          <a:xfrm>
            <a:off x="238840" y="5942822"/>
            <a:ext cx="3053132" cy="3007220"/>
          </a:xfrm>
          <a:prstGeom prst="roundRect">
            <a:avLst/>
          </a:prstGeom>
          <a:solidFill>
            <a:schemeClr val="bg1"/>
          </a:solid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20026" y="5995387"/>
            <a:ext cx="3006366" cy="2954655"/>
          </a:xfrm>
          <a:prstGeom prst="rect">
            <a:avLst/>
          </a:prstGeom>
          <a:noFill/>
        </p:spPr>
        <p:txBody>
          <a:bodyPr wrap="square" rtlCol="0">
            <a:spAutoFit/>
          </a:bodyPr>
          <a:lstStyle/>
          <a:p>
            <a:pPr algn="ctr"/>
            <a:r>
              <a:rPr lang="fr-CA" sz="2400" b="1" dirty="0" smtClean="0">
                <a:latin typeface="Comic Sans MS" panose="030F0702030302020204" pitchFamily="66" charset="0"/>
              </a:rPr>
              <a:t>Écriture</a:t>
            </a:r>
          </a:p>
          <a:p>
            <a:r>
              <a:rPr lang="en-CA" dirty="0" smtClean="0">
                <a:latin typeface="Comic Sans MS" panose="030F0702030302020204" pitchFamily="66" charset="0"/>
              </a:rPr>
              <a:t>I want you to write a letter to someone.  Remember to have an introduction, middle and conclusion.  Mail it, email it or leave it on the doorstep of the lucky person.</a:t>
            </a:r>
            <a:endParaRPr lang="en-US" dirty="0" smtClean="0">
              <a:latin typeface="Comic Sans MS" panose="030F0702030302020204" pitchFamily="66" charset="0"/>
            </a:endParaRPr>
          </a:p>
          <a:p>
            <a:r>
              <a:rPr lang="en-US" dirty="0" smtClean="0">
                <a:latin typeface="Comic Sans MS" panose="030F0702030302020204" pitchFamily="66" charset="0"/>
              </a:rPr>
              <a:t>       Bonne </a:t>
            </a:r>
            <a:r>
              <a:rPr lang="fr-CA" dirty="0" smtClean="0">
                <a:latin typeface="Comic Sans MS" panose="030F0702030302020204" pitchFamily="66" charset="0"/>
              </a:rPr>
              <a:t>écriture!</a:t>
            </a:r>
          </a:p>
        </p:txBody>
      </p:sp>
      <p:sp>
        <p:nvSpPr>
          <p:cNvPr id="3" name="Rectangle 2"/>
          <p:cNvSpPr/>
          <p:nvPr/>
        </p:nvSpPr>
        <p:spPr>
          <a:xfrm>
            <a:off x="3425239" y="2215698"/>
            <a:ext cx="3051761" cy="2487606"/>
          </a:xfrm>
          <a:prstGeom prst="rect">
            <a:avLst/>
          </a:prstGeom>
          <a:no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0477" y="7645642"/>
            <a:ext cx="2984602" cy="1443573"/>
          </a:xfrm>
          <a:prstGeom prst="rect">
            <a:avLst/>
          </a:prstGeom>
        </p:spPr>
      </p:pic>
      <p:pic>
        <p:nvPicPr>
          <p:cNvPr id="1026" name="Picture 2" descr="f3633b79-9a6c-48f6-9f10-226178f64729@CANPRD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03" r="17546"/>
          <a:stretch/>
        </p:blipFill>
        <p:spPr bwMode="auto">
          <a:xfrm rot="5400000">
            <a:off x="174067" y="149337"/>
            <a:ext cx="1936750"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46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832" y="155014"/>
            <a:ext cx="2743200" cy="356008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9157" y="3897947"/>
            <a:ext cx="2895600" cy="2086404"/>
          </a:xfrm>
          <a:prstGeom prst="roundRect">
            <a:avLst/>
          </a:prstGeom>
          <a:solidFill>
            <a:schemeClr val="bg1"/>
          </a:solid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072" y="4049432"/>
            <a:ext cx="2667000" cy="400110"/>
          </a:xfrm>
          <a:prstGeom prst="rect">
            <a:avLst/>
          </a:prstGeom>
          <a:noFill/>
        </p:spPr>
        <p:txBody>
          <a:bodyPr wrap="square" rtlCol="0">
            <a:spAutoFit/>
          </a:bodyPr>
          <a:lstStyle/>
          <a:p>
            <a:pPr algn="ctr"/>
            <a:r>
              <a:rPr lang="en-US" sz="2000" dirty="0" err="1" smtClean="0">
                <a:latin typeface="Arial Black" panose="020B0A04020102020204" pitchFamily="34" charset="0"/>
              </a:rPr>
              <a:t>Écoute</a:t>
            </a:r>
            <a:r>
              <a:rPr lang="en-US" sz="2000" dirty="0" smtClean="0">
                <a:latin typeface="Arial Black" panose="020B0A04020102020204" pitchFamily="34" charset="0"/>
              </a:rPr>
              <a:t>!</a:t>
            </a:r>
            <a:endParaRPr lang="en-US" sz="2000" dirty="0">
              <a:latin typeface="Arial Black" panose="020B0A04020102020204" pitchFamily="34" charset="0"/>
            </a:endParaRPr>
          </a:p>
        </p:txBody>
      </p:sp>
      <p:sp>
        <p:nvSpPr>
          <p:cNvPr id="6" name="TextBox 5"/>
          <p:cNvSpPr txBox="1"/>
          <p:nvPr/>
        </p:nvSpPr>
        <p:spPr>
          <a:xfrm>
            <a:off x="443074" y="4442933"/>
            <a:ext cx="2616958" cy="1323439"/>
          </a:xfrm>
          <a:prstGeom prst="rect">
            <a:avLst/>
          </a:prstGeom>
          <a:noFill/>
        </p:spPr>
        <p:txBody>
          <a:bodyPr wrap="square" rtlCol="0">
            <a:spAutoFit/>
          </a:bodyPr>
          <a:lstStyle/>
          <a:p>
            <a:r>
              <a:rPr lang="en-US" sz="1600" dirty="0" smtClean="0">
                <a:latin typeface="Berlin Sans FB Demi" panose="020E0802020502020306" pitchFamily="34" charset="0"/>
              </a:rPr>
              <a:t>Don’t stop listening to a French </a:t>
            </a:r>
            <a:r>
              <a:rPr lang="en-US" sz="1600" dirty="0" err="1" smtClean="0">
                <a:latin typeface="Berlin Sans FB Demi" panose="020E0802020502020306" pitchFamily="34" charset="0"/>
              </a:rPr>
              <a:t>tv</a:t>
            </a:r>
            <a:r>
              <a:rPr lang="en-US" sz="1600" dirty="0" smtClean="0">
                <a:latin typeface="Berlin Sans FB Demi" panose="020E0802020502020306" pitchFamily="34" charset="0"/>
              </a:rPr>
              <a:t> show.  And remember to talk or write about it.</a:t>
            </a:r>
          </a:p>
          <a:p>
            <a:r>
              <a:rPr lang="en-US" sz="1600" dirty="0" smtClean="0">
                <a:latin typeface="Berlin Sans FB Demi" panose="020E0802020502020306" pitchFamily="34" charset="0"/>
              </a:rPr>
              <a:t>                 Enjoy!</a:t>
            </a:r>
          </a:p>
        </p:txBody>
      </p:sp>
      <p:sp>
        <p:nvSpPr>
          <p:cNvPr id="11" name="Rectangle 10"/>
          <p:cNvSpPr/>
          <p:nvPr/>
        </p:nvSpPr>
        <p:spPr>
          <a:xfrm>
            <a:off x="3250442" y="106025"/>
            <a:ext cx="3352800" cy="6346483"/>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0" y="304800"/>
            <a:ext cx="3048000" cy="461665"/>
          </a:xfrm>
          <a:prstGeom prst="rect">
            <a:avLst/>
          </a:prstGeom>
          <a:noFill/>
        </p:spPr>
        <p:txBody>
          <a:bodyPr wrap="square" rtlCol="0">
            <a:spAutoFit/>
          </a:bodyPr>
          <a:lstStyle/>
          <a:p>
            <a:pPr algn="ctr"/>
            <a:r>
              <a:rPr lang="en-US" sz="2400" dirty="0" smtClean="0">
                <a:latin typeface="Arial Black" panose="020B0A04020102020204" pitchFamily="34" charset="0"/>
              </a:rPr>
              <a:t>Math</a:t>
            </a:r>
            <a:endParaRPr lang="en-US" sz="2400" dirty="0">
              <a:latin typeface="Arial Black" panose="020B0A04020102020204" pitchFamily="34" charset="0"/>
            </a:endParaRPr>
          </a:p>
        </p:txBody>
      </p:sp>
      <p:sp>
        <p:nvSpPr>
          <p:cNvPr id="13" name="TextBox 12"/>
          <p:cNvSpPr txBox="1"/>
          <p:nvPr/>
        </p:nvSpPr>
        <p:spPr>
          <a:xfrm>
            <a:off x="3364832" y="535632"/>
            <a:ext cx="3048000" cy="5909310"/>
          </a:xfrm>
          <a:prstGeom prst="rect">
            <a:avLst/>
          </a:prstGeom>
          <a:noFill/>
        </p:spPr>
        <p:txBody>
          <a:bodyPr wrap="square" rtlCol="0">
            <a:spAutoFit/>
          </a:bodyPr>
          <a:lstStyle/>
          <a:p>
            <a:r>
              <a:rPr lang="en-US" dirty="0" smtClean="0"/>
              <a:t> </a:t>
            </a:r>
          </a:p>
          <a:p>
            <a:r>
              <a:rPr lang="en-US" dirty="0" smtClean="0"/>
              <a:t>This week homework will be about more money.  We will continue by practicing the subtraction.  I’m leaving you an example on how to do it  and some exercises from our math book.  When you are done, you can take a calculator to check your answers.  </a:t>
            </a:r>
          </a:p>
          <a:p>
            <a:endParaRPr lang="en-US" dirty="0" smtClean="0"/>
          </a:p>
          <a:p>
            <a:endParaRPr lang="en-US" dirty="0"/>
          </a:p>
          <a:p>
            <a:endParaRPr lang="en-US" dirty="0" smtClean="0"/>
          </a:p>
          <a:p>
            <a:endParaRPr lang="en-US" dirty="0"/>
          </a:p>
          <a:p>
            <a:endParaRPr lang="en-US" dirty="0" smtClean="0"/>
          </a:p>
          <a:p>
            <a:r>
              <a:rPr lang="en-US" dirty="0" smtClean="0"/>
              <a:t>Also, I found a nice way to practice on the Internet.  Go on: </a:t>
            </a:r>
            <a:r>
              <a:rPr lang="en-US" u="sng" dirty="0" smtClean="0"/>
              <a:t>mathisfun.com</a:t>
            </a:r>
            <a:r>
              <a:rPr lang="en-US" dirty="0" smtClean="0"/>
              <a:t>  after choose the option: </a:t>
            </a:r>
            <a:r>
              <a:rPr lang="en-US" u="sng" dirty="0" smtClean="0"/>
              <a:t>money</a:t>
            </a:r>
            <a:r>
              <a:rPr lang="en-US" dirty="0" smtClean="0"/>
              <a:t>.  </a:t>
            </a:r>
          </a:p>
          <a:p>
            <a:r>
              <a:rPr lang="en-US" dirty="0"/>
              <a:t> </a:t>
            </a:r>
            <a:r>
              <a:rPr lang="en-US" dirty="0" smtClean="0"/>
              <a:t>             </a:t>
            </a:r>
            <a:r>
              <a:rPr lang="en-US" dirty="0" err="1" smtClean="0"/>
              <a:t>Pratique</a:t>
            </a:r>
            <a:r>
              <a:rPr lang="en-US" dirty="0" smtClean="0"/>
              <a:t> </a:t>
            </a:r>
            <a:r>
              <a:rPr lang="en-US" dirty="0" err="1" smtClean="0"/>
              <a:t>bien</a:t>
            </a:r>
            <a:r>
              <a:rPr lang="en-US" dirty="0" smtClean="0"/>
              <a:t>!</a:t>
            </a:r>
          </a:p>
        </p:txBody>
      </p:sp>
      <p:sp>
        <p:nvSpPr>
          <p:cNvPr id="7" name="TextBox 6"/>
          <p:cNvSpPr txBox="1"/>
          <p:nvPr/>
        </p:nvSpPr>
        <p:spPr>
          <a:xfrm>
            <a:off x="392942" y="202966"/>
            <a:ext cx="2616958" cy="3662541"/>
          </a:xfrm>
          <a:prstGeom prst="rect">
            <a:avLst/>
          </a:prstGeom>
          <a:noFill/>
        </p:spPr>
        <p:txBody>
          <a:bodyPr wrap="square" rtlCol="0">
            <a:spAutoFit/>
          </a:bodyPr>
          <a:lstStyle/>
          <a:p>
            <a:pPr algn="ctr"/>
            <a:r>
              <a:rPr lang="en-US" sz="2400" b="1" u="sng" dirty="0" smtClean="0"/>
              <a:t>Sc. </a:t>
            </a:r>
            <a:r>
              <a:rPr lang="en-US" sz="2400" b="1" u="sng" dirty="0" err="1" smtClean="0"/>
              <a:t>Humaine</a:t>
            </a:r>
            <a:endParaRPr lang="en-US" sz="2400" b="1" u="sng" dirty="0" smtClean="0"/>
          </a:p>
          <a:p>
            <a:pPr algn="ctr"/>
            <a:endParaRPr lang="en-US" sz="1600" dirty="0" smtClean="0"/>
          </a:p>
          <a:p>
            <a:r>
              <a:rPr lang="en-US" sz="1600" dirty="0" smtClean="0"/>
              <a:t>We are still exploring our world.  This week, I want you to learn about </a:t>
            </a:r>
            <a:r>
              <a:rPr lang="en-US" sz="1600" u="sng" dirty="0" smtClean="0"/>
              <a:t>deserts</a:t>
            </a:r>
            <a:r>
              <a:rPr lang="en-US" sz="1600" dirty="0" smtClean="0"/>
              <a:t> and </a:t>
            </a:r>
            <a:r>
              <a:rPr lang="en-US" sz="1600" u="sng" dirty="0" smtClean="0"/>
              <a:t>climates</a:t>
            </a:r>
            <a:r>
              <a:rPr lang="en-US" sz="1600" dirty="0" smtClean="0"/>
              <a:t>.   Go on You Tube and watch Bill Nye.  He has one episode for each.</a:t>
            </a:r>
          </a:p>
          <a:p>
            <a:r>
              <a:rPr lang="en-US" sz="1600" dirty="0" smtClean="0"/>
              <a:t>             Vive la </a:t>
            </a:r>
            <a:r>
              <a:rPr lang="en-US" sz="1600" dirty="0" err="1" smtClean="0"/>
              <a:t>terre</a:t>
            </a:r>
            <a:r>
              <a:rPr lang="en-US" sz="1600" dirty="0" smtClean="0"/>
              <a:t>!</a:t>
            </a:r>
          </a:p>
          <a:p>
            <a:r>
              <a:rPr lang="en-US" sz="1600" dirty="0" smtClean="0"/>
              <a:t>You want to do more science?  Go check:</a:t>
            </a:r>
          </a:p>
          <a:p>
            <a:r>
              <a:rPr lang="en-US" sz="1600" dirty="0" smtClean="0">
                <a:hlinkClick r:id="rId3"/>
              </a:rPr>
              <a:t>http://stemnorth.nbed.nb.ca</a:t>
            </a:r>
            <a:r>
              <a:rPr lang="en-US" sz="1600" dirty="0" smtClean="0"/>
              <a:t> for weekly steam activities.</a:t>
            </a:r>
          </a:p>
          <a:p>
            <a:r>
              <a:rPr lang="en-US" sz="1600" dirty="0" smtClean="0"/>
              <a:t>                </a:t>
            </a:r>
          </a:p>
        </p:txBody>
      </p:sp>
      <p:sp>
        <p:nvSpPr>
          <p:cNvPr id="9" name="TextBox 8"/>
          <p:cNvSpPr txBox="1"/>
          <p:nvPr/>
        </p:nvSpPr>
        <p:spPr>
          <a:xfrm>
            <a:off x="2097896" y="8705126"/>
            <a:ext cx="2983832" cy="369332"/>
          </a:xfrm>
          <a:prstGeom prst="rect">
            <a:avLst/>
          </a:prstGeom>
          <a:noFill/>
        </p:spPr>
        <p:txBody>
          <a:bodyPr wrap="square" rtlCol="0">
            <a:spAutoFit/>
          </a:bodyPr>
          <a:lstStyle/>
          <a:p>
            <a:pPr algn="ctr"/>
            <a:r>
              <a:rPr lang="en-US" b="1" dirty="0" smtClean="0">
                <a:solidFill>
                  <a:schemeClr val="accent1">
                    <a:lumMod val="50000"/>
                  </a:schemeClr>
                </a:solidFill>
              </a:rPr>
              <a:t>Bonne </a:t>
            </a:r>
            <a:r>
              <a:rPr lang="en-US" b="1" dirty="0" err="1" smtClean="0">
                <a:solidFill>
                  <a:schemeClr val="accent1">
                    <a:lumMod val="50000"/>
                  </a:schemeClr>
                </a:solidFill>
              </a:rPr>
              <a:t>semaine</a:t>
            </a:r>
            <a:r>
              <a:rPr lang="en-US" b="1" dirty="0" smtClean="0">
                <a:solidFill>
                  <a:schemeClr val="accent1">
                    <a:lumMod val="50000"/>
                  </a:schemeClr>
                </a:solidFill>
              </a:rPr>
              <a:t>!</a:t>
            </a:r>
            <a:endParaRPr lang="en-CA" b="1" dirty="0">
              <a:solidFill>
                <a:schemeClr val="accent1">
                  <a:lumMod val="50000"/>
                </a:schemeClr>
              </a:solidFill>
            </a:endParaRPr>
          </a:p>
        </p:txBody>
      </p:sp>
      <p:sp>
        <p:nvSpPr>
          <p:cNvPr id="3" name="Bevel 2"/>
          <p:cNvSpPr/>
          <p:nvPr/>
        </p:nvSpPr>
        <p:spPr>
          <a:xfrm>
            <a:off x="367876" y="6196448"/>
            <a:ext cx="2667090" cy="2481247"/>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713072" y="6452508"/>
            <a:ext cx="1905000" cy="1692771"/>
          </a:xfrm>
          <a:prstGeom prst="rect">
            <a:avLst/>
          </a:prstGeom>
          <a:noFill/>
        </p:spPr>
        <p:txBody>
          <a:bodyPr wrap="square" rtlCol="0">
            <a:spAutoFit/>
          </a:bodyPr>
          <a:lstStyle/>
          <a:p>
            <a:pPr algn="ctr"/>
            <a:r>
              <a:rPr lang="fr-CA" sz="2400" dirty="0" smtClean="0">
                <a:latin typeface="Berlin Sans FB" panose="020E0602020502020306" pitchFamily="34" charset="0"/>
              </a:rPr>
              <a:t>  </a:t>
            </a:r>
            <a:r>
              <a:rPr lang="fr-CA" sz="2000" dirty="0" smtClean="0">
                <a:latin typeface="Berlin Sans FB" panose="020E0602020502020306" pitchFamily="34" charset="0"/>
              </a:rPr>
              <a:t>App.</a:t>
            </a:r>
          </a:p>
          <a:p>
            <a:pPr algn="ctr"/>
            <a:r>
              <a:rPr lang="fr-CA" sz="2000" dirty="0">
                <a:latin typeface="Berlin Sans FB" panose="020E0602020502020306" pitchFamily="34" charset="0"/>
              </a:rPr>
              <a:t>a</a:t>
            </a:r>
            <a:r>
              <a:rPr lang="fr-CA" sz="2000" dirty="0" smtClean="0">
                <a:latin typeface="Berlin Sans FB" panose="020E0602020502020306" pitchFamily="34" charset="0"/>
              </a:rPr>
              <a:t>musant</a:t>
            </a:r>
          </a:p>
          <a:p>
            <a:r>
              <a:rPr lang="fr-CA" sz="2000" dirty="0" smtClean="0">
                <a:latin typeface="Berlin Sans FB" panose="020E0602020502020306" pitchFamily="34" charset="0"/>
              </a:rPr>
              <a:t>     et gratuit:</a:t>
            </a:r>
            <a:endParaRPr lang="fr-CA" sz="2000" dirty="0">
              <a:latin typeface="Berlin Sans FB" panose="020E0602020502020306" pitchFamily="34" charset="0"/>
            </a:endParaRPr>
          </a:p>
          <a:p>
            <a:pPr algn="ctr"/>
            <a:r>
              <a:rPr lang="fr-CA" sz="2000" b="1" dirty="0" err="1" smtClean="0">
                <a:latin typeface="Berlin Sans FB" panose="020E0602020502020306" pitchFamily="34" charset="0"/>
              </a:rPr>
              <a:t>Learn</a:t>
            </a:r>
            <a:r>
              <a:rPr lang="fr-CA" sz="2000" b="1" dirty="0" smtClean="0">
                <a:latin typeface="Berlin Sans FB" panose="020E0602020502020306" pitchFamily="34" charset="0"/>
              </a:rPr>
              <a:t> French</a:t>
            </a:r>
          </a:p>
          <a:p>
            <a:pPr algn="ctr"/>
            <a:r>
              <a:rPr lang="fr-CA" sz="2000" b="1" dirty="0" smtClean="0">
                <a:latin typeface="Berlin Sans FB" panose="020E0602020502020306" pitchFamily="34" charset="0"/>
              </a:rPr>
              <a:t>For </a:t>
            </a:r>
            <a:r>
              <a:rPr lang="fr-CA" sz="2000" b="1" dirty="0" err="1" smtClean="0">
                <a:latin typeface="Berlin Sans FB" panose="020E0602020502020306" pitchFamily="34" charset="0"/>
              </a:rPr>
              <a:t>beginners</a:t>
            </a:r>
            <a:r>
              <a:rPr lang="fr-CA" sz="2000" b="1" dirty="0" smtClean="0">
                <a:latin typeface="Berlin Sans FB" panose="020E0602020502020306" pitchFamily="34" charset="0"/>
              </a:rPr>
              <a:t>    </a:t>
            </a:r>
            <a:endParaRPr lang="fr-CA" sz="2000" b="1" dirty="0" smtClean="0">
              <a:latin typeface="Arial Rounded MT Bold" panose="020F070403050403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042" y="6527635"/>
            <a:ext cx="2895600" cy="217749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628" y="3487240"/>
            <a:ext cx="2362200" cy="1403440"/>
          </a:xfrm>
          <a:prstGeom prst="rect">
            <a:avLst/>
          </a:prstGeom>
        </p:spPr>
      </p:pic>
    </p:spTree>
    <p:extLst>
      <p:ext uri="{BB962C8B-B14F-4D97-AF65-F5344CB8AC3E}">
        <p14:creationId xmlns:p14="http://schemas.microsoft.com/office/powerpoint/2010/main" val="41708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13366" y="-527566"/>
            <a:ext cx="2678668" cy="4191000"/>
          </a:xfrm>
          <a:prstGeom prst="rect">
            <a:avLst/>
          </a:prstGeom>
        </p:spPr>
      </p:pic>
      <p:sp>
        <p:nvSpPr>
          <p:cNvPr id="4" name="TextBox 3"/>
          <p:cNvSpPr txBox="1"/>
          <p:nvPr/>
        </p:nvSpPr>
        <p:spPr>
          <a:xfrm>
            <a:off x="4800600" y="792479"/>
            <a:ext cx="1676400" cy="923330"/>
          </a:xfrm>
          <a:prstGeom prst="rect">
            <a:avLst/>
          </a:prstGeom>
          <a:noFill/>
        </p:spPr>
        <p:txBody>
          <a:bodyPr wrap="square" rtlCol="0">
            <a:spAutoFit/>
          </a:bodyPr>
          <a:lstStyle/>
          <a:p>
            <a:r>
              <a:rPr lang="fr-CA" dirty="0" smtClean="0"/>
              <a:t>          Art:</a:t>
            </a:r>
          </a:p>
          <a:p>
            <a:r>
              <a:rPr lang="fr-CA" dirty="0" smtClean="0"/>
              <a:t>Use one </a:t>
            </a:r>
            <a:r>
              <a:rPr lang="fr-CA" dirty="0" err="1" smtClean="0"/>
              <a:t>finger</a:t>
            </a:r>
            <a:r>
              <a:rPr lang="fr-CA" dirty="0" smtClean="0"/>
              <a:t> for the </a:t>
            </a:r>
            <a:r>
              <a:rPr lang="fr-CA" dirty="0" err="1" smtClean="0"/>
              <a:t>paint</a:t>
            </a:r>
            <a:r>
              <a:rPr lang="fr-CA" dirty="0" smtClean="0"/>
              <a:t>.</a:t>
            </a:r>
            <a:endParaRPr lang="en-CA"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631"/>
          <a:stretch/>
        </p:blipFill>
        <p:spPr>
          <a:xfrm rot="16200000">
            <a:off x="690373" y="2967227"/>
            <a:ext cx="5629656" cy="6705602"/>
          </a:xfrm>
          <a:prstGeom prst="rect">
            <a:avLst/>
          </a:prstGeom>
        </p:spPr>
      </p:pic>
      <p:sp>
        <p:nvSpPr>
          <p:cNvPr id="6" name="TextBox 5"/>
          <p:cNvSpPr txBox="1"/>
          <p:nvPr/>
        </p:nvSpPr>
        <p:spPr>
          <a:xfrm>
            <a:off x="457199" y="3037070"/>
            <a:ext cx="5943601" cy="369332"/>
          </a:xfrm>
          <a:prstGeom prst="rect">
            <a:avLst/>
          </a:prstGeom>
          <a:noFill/>
        </p:spPr>
        <p:txBody>
          <a:bodyPr wrap="square" rtlCol="0">
            <a:spAutoFit/>
          </a:bodyPr>
          <a:lstStyle/>
          <a:p>
            <a:r>
              <a:rPr lang="en-CA" dirty="0" smtClean="0"/>
              <a:t>Instead of doing a line, write your 6 words to find the way!</a:t>
            </a:r>
            <a:endParaRPr lang="en-CA" dirty="0"/>
          </a:p>
        </p:txBody>
      </p:sp>
    </p:spTree>
    <p:extLst>
      <p:ext uri="{BB962C8B-B14F-4D97-AF65-F5344CB8AC3E}">
        <p14:creationId xmlns:p14="http://schemas.microsoft.com/office/powerpoint/2010/main" val="353833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944" y="304800"/>
            <a:ext cx="6096000" cy="646331"/>
          </a:xfrm>
          <a:prstGeom prst="rect">
            <a:avLst/>
          </a:prstGeom>
          <a:noFill/>
        </p:spPr>
        <p:txBody>
          <a:bodyPr wrap="square" rtlCol="0">
            <a:spAutoFit/>
          </a:bodyPr>
          <a:lstStyle/>
          <a:p>
            <a:r>
              <a:rPr lang="en-CA" b="1" u="sng" dirty="0" smtClean="0"/>
              <a:t>HOW?</a:t>
            </a:r>
            <a:r>
              <a:rPr lang="en-CA" dirty="0" smtClean="0"/>
              <a:t> This is one way that you can subtract money.  Instead of drawing the ten blocks, you draw the coins.</a:t>
            </a:r>
            <a:endParaRPr lang="en-CA" dirty="0"/>
          </a:p>
        </p:txBody>
      </p:sp>
      <p:pic>
        <p:nvPicPr>
          <p:cNvPr id="2050" name="Picture 2" descr="5d063bea-9444-45bd-92ac-cec8f5158278@CANPRD01"/>
          <p:cNvPicPr>
            <a:picLocks noChangeAspect="1" noChangeArrowheads="1"/>
          </p:cNvPicPr>
          <p:nvPr/>
        </p:nvPicPr>
        <p:blipFill rotWithShape="1">
          <a:blip r:embed="rId2">
            <a:extLst>
              <a:ext uri="{28A0092B-C50C-407E-A947-70E740481C1C}">
                <a14:useLocalDpi xmlns:a14="http://schemas.microsoft.com/office/drawing/2010/main" val="0"/>
              </a:ext>
            </a:extLst>
          </a:blip>
          <a:srcRect t="9896" b="20105"/>
          <a:stretch/>
        </p:blipFill>
        <p:spPr bwMode="auto">
          <a:xfrm>
            <a:off x="313944" y="951131"/>
            <a:ext cx="60960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4297064-b380-4b5a-b236-2b126b17730d@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 y="43053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5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9d4f5489-d663-477b-b8f4-6b02b269f903@CANPRD01"/>
          <p:cNvPicPr>
            <a:picLocks noChangeAspect="1" noChangeArrowheads="1"/>
          </p:cNvPicPr>
          <p:nvPr/>
        </p:nvPicPr>
        <p:blipFill rotWithShape="1">
          <a:blip r:embed="rId2">
            <a:extLst>
              <a:ext uri="{28A0092B-C50C-407E-A947-70E740481C1C}">
                <a14:useLocalDpi xmlns:a14="http://schemas.microsoft.com/office/drawing/2010/main" val="0"/>
              </a:ext>
            </a:extLst>
          </a:blip>
          <a:srcRect l="7450" r="8800"/>
          <a:stretch/>
        </p:blipFill>
        <p:spPr bwMode="auto">
          <a:xfrm>
            <a:off x="838200" y="5334000"/>
            <a:ext cx="510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7304" y="4651093"/>
            <a:ext cx="6210300" cy="646331"/>
          </a:xfrm>
          <a:prstGeom prst="rect">
            <a:avLst/>
          </a:prstGeom>
          <a:noFill/>
        </p:spPr>
        <p:txBody>
          <a:bodyPr wrap="square" rtlCol="0">
            <a:spAutoFit/>
          </a:bodyPr>
          <a:lstStyle/>
          <a:p>
            <a:r>
              <a:rPr lang="en-CA" dirty="0" smtClean="0"/>
              <a:t>What would you like to order?    You have 10$ or 5$ minus what you want.    How much money do you have left?</a:t>
            </a:r>
            <a:endParaRPr lang="en-CA" dirty="0"/>
          </a:p>
        </p:txBody>
      </p:sp>
      <p:pic>
        <p:nvPicPr>
          <p:cNvPr id="3074" name="Picture 2" descr="7982ee23-ce33-4a40-ac0d-17ab02ada4ef@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9093"/>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4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85009" y="-751608"/>
            <a:ext cx="4211783" cy="63246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8807" y="4010393"/>
            <a:ext cx="4363185" cy="5638800"/>
          </a:xfrm>
          <a:prstGeom prst="rect">
            <a:avLst/>
          </a:prstGeom>
        </p:spPr>
      </p:pic>
    </p:spTree>
    <p:extLst>
      <p:ext uri="{BB962C8B-B14F-4D97-AF65-F5344CB8AC3E}">
        <p14:creationId xmlns:p14="http://schemas.microsoft.com/office/powerpoint/2010/main" val="3594617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3186</TotalTime>
  <Words>424</Words>
  <Application>Microsoft Office PowerPoint</Application>
  <PresentationFormat>On-screen Show (4:3)</PresentationFormat>
  <Paragraphs>52</Paragraphs>
  <Slides>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Arial Rounded MT Bold</vt:lpstr>
      <vt:lpstr>Berlin Sans FB</vt:lpstr>
      <vt:lpstr>Berlin Sans FB Demi</vt:lpstr>
      <vt:lpstr>Calibri</vt:lpstr>
      <vt:lpstr>Century Gothic</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Renee (ASD-N)</dc:creator>
  <cp:lastModifiedBy>Lebreton, Manon (ASD-N)</cp:lastModifiedBy>
  <cp:revision>190</cp:revision>
  <cp:lastPrinted>2018-04-05T18:51:57Z</cp:lastPrinted>
  <dcterms:created xsi:type="dcterms:W3CDTF">2014-08-25T12:39:30Z</dcterms:created>
  <dcterms:modified xsi:type="dcterms:W3CDTF">2020-05-17T21:57:53Z</dcterms:modified>
</cp:coreProperties>
</file>