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2477" y="7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5AC26-9D75-42AD-95CA-589B2FF8F35F}" type="datetimeFigureOut">
              <a:rPr lang="en-CA" smtClean="0"/>
              <a:t>2020-05-24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012E5-3200-483D-B7D5-77E42AD6BD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3564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012E5-3200-483D-B7D5-77E42AD6BD3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155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012E5-3200-483D-B7D5-77E42AD6BD3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667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EE85-7AE4-4CE3-934B-2DA7D61AA28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4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EE85-7AE4-4CE3-934B-2DA7D61AA28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8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EE85-7AE4-4CE3-934B-2DA7D61AA28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0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EE85-7AE4-4CE3-934B-2DA7D61AA28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8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EE85-7AE4-4CE3-934B-2DA7D61AA28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EE85-7AE4-4CE3-934B-2DA7D61AA28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6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EE85-7AE4-4CE3-934B-2DA7D61AA28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EE85-7AE4-4CE3-934B-2DA7D61AA28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EE85-7AE4-4CE3-934B-2DA7D61AA28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9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EE85-7AE4-4CE3-934B-2DA7D61AA28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9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EE85-7AE4-4CE3-934B-2DA7D61AA28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0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2EE85-7AE4-4CE3-934B-2DA7D61AA28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4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4269" y="306013"/>
            <a:ext cx="5159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Terry Fox Elementary</a:t>
            </a:r>
            <a:endParaRPr lang="en-US" sz="3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1067755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latin typeface="Comic Sans MS" panose="030F0702030302020204" pitchFamily="66" charset="0"/>
              </a:rPr>
              <a:t>Mme</a:t>
            </a:r>
            <a:r>
              <a:rPr lang="en-US" sz="2000" b="1" u="sng" dirty="0" smtClean="0">
                <a:latin typeface="Comic Sans MS" panose="030F0702030302020204" pitchFamily="66" charset="0"/>
              </a:rPr>
              <a:t> </a:t>
            </a:r>
            <a:r>
              <a:rPr lang="en-US" sz="2000" b="1" u="sng" dirty="0" err="1" smtClean="0">
                <a:latin typeface="Comic Sans MS" panose="030F0702030302020204" pitchFamily="66" charset="0"/>
              </a:rPr>
              <a:t>LeBreton’s</a:t>
            </a:r>
            <a:r>
              <a:rPr lang="en-US" sz="2000" b="1" u="sng" dirty="0" smtClean="0">
                <a:latin typeface="Comic Sans MS" panose="030F0702030302020204" pitchFamily="66" charset="0"/>
              </a:rPr>
              <a:t> Classroom Home learning (May 25-29)</a:t>
            </a:r>
            <a:endParaRPr lang="en-US" sz="2000" b="1" u="sng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183" y="4790296"/>
            <a:ext cx="3193107" cy="415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973575" y="2215698"/>
            <a:ext cx="20297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Mots de la </a:t>
            </a:r>
          </a:p>
          <a:p>
            <a:pPr algn="ctr"/>
            <a:r>
              <a:rPr lang="en-US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semaine</a:t>
            </a:r>
            <a:endParaRPr lang="en-US" sz="24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18000" y="4790296"/>
            <a:ext cx="8146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Art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60393" y="5250325"/>
            <a:ext cx="30246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Oh yah!  It’s bad hair day every day right now.  So, take a picture of your face, cut it out, glue on paper and draw some funky hair on yourself.  Look at the example.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Amuse-</a:t>
            </a:r>
            <a:r>
              <a:rPr lang="en-US" dirty="0" err="1" smtClean="0"/>
              <a:t>toi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3468" y="2271355"/>
            <a:ext cx="3205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       Lecture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3468" y="2215697"/>
            <a:ext cx="3053132" cy="2825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3588519" y="2948978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(#151-156)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quatorze</a:t>
            </a:r>
            <a:r>
              <a:rPr lang="en-US" dirty="0" smtClean="0"/>
              <a:t>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>-qui</a:t>
            </a:r>
            <a:endParaRPr lang="en-US" dirty="0"/>
          </a:p>
          <a:p>
            <a:r>
              <a:rPr lang="en-US" dirty="0" smtClean="0"/>
              <a:t>-que	        -</a:t>
            </a:r>
            <a:r>
              <a:rPr lang="en-US" dirty="0" err="1" smtClean="0"/>
              <a:t>quinze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qu’est-ce</a:t>
            </a:r>
            <a:r>
              <a:rPr lang="en-US" dirty="0" smtClean="0"/>
              <a:t>        </a:t>
            </a:r>
            <a:r>
              <a:rPr lang="en-US" dirty="0" smtClean="0"/>
              <a:t>-quoi</a:t>
            </a:r>
          </a:p>
          <a:p>
            <a:r>
              <a:rPr lang="en-US" dirty="0" err="1" smtClean="0"/>
              <a:t>Choisis</a:t>
            </a:r>
            <a:r>
              <a:rPr lang="en-US" dirty="0" smtClean="0"/>
              <a:t> comment les </a:t>
            </a:r>
            <a:r>
              <a:rPr lang="en-US" dirty="0" err="1" smtClean="0"/>
              <a:t>pratiquer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</a:t>
            </a:r>
            <a:r>
              <a:rPr lang="en-US" dirty="0" err="1" smtClean="0"/>
              <a:t>semaine</a:t>
            </a:r>
            <a:r>
              <a:rPr lang="en-US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273302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 smtClean="0"/>
              <a:t>Keep</a:t>
            </a:r>
            <a:r>
              <a:rPr lang="fr-CA" dirty="0" smtClean="0"/>
              <a:t> </a:t>
            </a:r>
            <a:r>
              <a:rPr lang="fr-CA" dirty="0" err="1" smtClean="0"/>
              <a:t>reading</a:t>
            </a:r>
            <a:r>
              <a:rPr lang="fr-CA" dirty="0" smtClean="0"/>
              <a:t> one book per </a:t>
            </a:r>
            <a:r>
              <a:rPr lang="fr-CA" dirty="0" err="1" smtClean="0"/>
              <a:t>day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 </a:t>
            </a:r>
            <a:r>
              <a:rPr lang="fr-CA" dirty="0" err="1" smtClean="0"/>
              <a:t>these</a:t>
            </a:r>
            <a:r>
              <a:rPr lang="fr-CA" dirty="0" smtClean="0"/>
              <a:t> </a:t>
            </a:r>
            <a:r>
              <a:rPr lang="fr-CA" dirty="0" err="1" smtClean="0"/>
              <a:t>previous</a:t>
            </a:r>
            <a:r>
              <a:rPr lang="fr-CA" dirty="0" smtClean="0"/>
              <a:t> Internet site:</a:t>
            </a:r>
          </a:p>
          <a:p>
            <a:r>
              <a:rPr lang="fr-CA" dirty="0" smtClean="0"/>
              <a:t>-Abracadabra: </a:t>
            </a:r>
            <a:r>
              <a:rPr lang="fr-CA" u="sng" dirty="0" smtClean="0"/>
              <a:t>literacy.concordia.ca</a:t>
            </a:r>
          </a:p>
          <a:p>
            <a:r>
              <a:rPr lang="fr-CA" dirty="0" smtClean="0"/>
              <a:t>- </a:t>
            </a:r>
            <a:r>
              <a:rPr lang="fr-CA" dirty="0"/>
              <a:t>T</a:t>
            </a:r>
            <a:r>
              <a:rPr lang="fr-CA" dirty="0" smtClean="0"/>
              <a:t>he NB public </a:t>
            </a:r>
            <a:r>
              <a:rPr lang="fr-CA" dirty="0" err="1" smtClean="0"/>
              <a:t>library</a:t>
            </a:r>
            <a:r>
              <a:rPr lang="fr-CA" dirty="0" smtClean="0"/>
              <a:t>:  </a:t>
            </a:r>
          </a:p>
          <a:p>
            <a:r>
              <a:rPr lang="fr-CA" u="sng" dirty="0" smtClean="0"/>
              <a:t>litterature-jeunesse-libre.fr</a:t>
            </a:r>
            <a:endParaRPr lang="en-US" u="sng" dirty="0" smtClean="0"/>
          </a:p>
          <a:p>
            <a:r>
              <a:rPr lang="en-US" dirty="0" smtClean="0"/>
              <a:t>- </a:t>
            </a:r>
            <a:r>
              <a:rPr lang="en-US" u="sng" dirty="0" smtClean="0"/>
              <a:t>Ebookids.com</a:t>
            </a:r>
            <a:endParaRPr lang="en-CA" b="1" u="sng" dirty="0"/>
          </a:p>
        </p:txBody>
      </p:sp>
      <p:sp>
        <p:nvSpPr>
          <p:cNvPr id="6" name="Rounded Rectangle 5"/>
          <p:cNvSpPr/>
          <p:nvPr/>
        </p:nvSpPr>
        <p:spPr>
          <a:xfrm>
            <a:off x="197060" y="6554703"/>
            <a:ext cx="3053132" cy="242504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06822" y="6585183"/>
            <a:ext cx="30063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smtClean="0">
                <a:latin typeface="Comic Sans MS" panose="030F0702030302020204" pitchFamily="66" charset="0"/>
              </a:rPr>
              <a:t>Écriture</a:t>
            </a:r>
          </a:p>
          <a:p>
            <a:r>
              <a:rPr lang="en-CA" dirty="0" smtClean="0">
                <a:latin typeface="Comic Sans MS" panose="030F0702030302020204" pitchFamily="66" charset="0"/>
              </a:rPr>
              <a:t>I want you to write a funny comic strip.  I’m leaving you the beginning of one.  You need to continue the way you want.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Bonne </a:t>
            </a:r>
            <a:r>
              <a:rPr lang="fr-CA" dirty="0" smtClean="0">
                <a:latin typeface="Comic Sans MS" panose="030F0702030302020204" pitchFamily="66" charset="0"/>
              </a:rPr>
              <a:t>écriture!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5239" y="2215698"/>
            <a:ext cx="3051761" cy="2487606"/>
          </a:xfrm>
          <a:prstGeom prst="rect">
            <a:avLst/>
          </a:prstGeom>
          <a:noFill/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" b="54840"/>
          <a:stretch/>
        </p:blipFill>
        <p:spPr>
          <a:xfrm>
            <a:off x="3827169" y="7281650"/>
            <a:ext cx="2247900" cy="15240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r="12588" b="17958"/>
          <a:stretch/>
        </p:blipFill>
        <p:spPr>
          <a:xfrm>
            <a:off x="597630" y="5115355"/>
            <a:ext cx="2209801" cy="1334858"/>
          </a:xfrm>
          <a:prstGeom prst="rect">
            <a:avLst/>
          </a:prstGeom>
        </p:spPr>
      </p:pic>
      <p:pic>
        <p:nvPicPr>
          <p:cNvPr id="10" name="Picture 2" descr="845eabe8-f3e5-4735-be46-fb2651700551@CANPRD0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4" t="9722" r="17423" b="18056"/>
          <a:stretch/>
        </p:blipFill>
        <p:spPr bwMode="auto">
          <a:xfrm rot="5400000">
            <a:off x="457879" y="181157"/>
            <a:ext cx="1443427" cy="174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46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832" y="155014"/>
            <a:ext cx="2743200" cy="35600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9157" y="3897947"/>
            <a:ext cx="2895600" cy="2086404"/>
          </a:xfrm>
          <a:prstGeom prst="roundRect">
            <a:avLst/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2072" y="4049432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Arial Black" panose="020B0A04020102020204" pitchFamily="34" charset="0"/>
              </a:rPr>
              <a:t>Écoute</a:t>
            </a:r>
            <a:r>
              <a:rPr lang="en-US" sz="2000" dirty="0" smtClean="0">
                <a:latin typeface="Arial Black" panose="020B0A04020102020204" pitchFamily="34" charset="0"/>
              </a:rPr>
              <a:t>!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074" y="4442933"/>
            <a:ext cx="2616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erlin Sans FB Demi" panose="020E0802020502020306" pitchFamily="34" charset="0"/>
              </a:rPr>
              <a:t>Don’t stop listening to a French </a:t>
            </a:r>
            <a:r>
              <a:rPr lang="en-US" sz="1600" dirty="0" err="1" smtClean="0">
                <a:latin typeface="Berlin Sans FB Demi" panose="020E0802020502020306" pitchFamily="34" charset="0"/>
              </a:rPr>
              <a:t>tv</a:t>
            </a:r>
            <a:r>
              <a:rPr lang="en-US" sz="1600" dirty="0" smtClean="0">
                <a:latin typeface="Berlin Sans FB Demi" panose="020E0802020502020306" pitchFamily="34" charset="0"/>
              </a:rPr>
              <a:t> show.  And remember to talk or write about it.  You can check: </a:t>
            </a:r>
            <a:r>
              <a:rPr lang="en-US" sz="1600" u="sng" dirty="0" err="1" smtClean="0">
                <a:latin typeface="Berlin Sans FB Demi" panose="020E0802020502020306" pitchFamily="34" charset="0"/>
              </a:rPr>
              <a:t>Oniva</a:t>
            </a:r>
            <a:r>
              <a:rPr lang="en-US" sz="1600" u="sng" dirty="0" smtClean="0">
                <a:latin typeface="Berlin Sans FB Demi" panose="020E0802020502020306" pitchFamily="34" charset="0"/>
              </a:rPr>
              <a:t>! Radio-Canada.ca</a:t>
            </a:r>
          </a:p>
          <a:p>
            <a:r>
              <a:rPr lang="en-US" sz="1600" dirty="0" smtClean="0">
                <a:latin typeface="Berlin Sans FB Demi" panose="020E0802020502020306" pitchFamily="34" charset="0"/>
              </a:rPr>
              <a:t>                 Enjoy!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50442" y="106025"/>
            <a:ext cx="3352800" cy="6346483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29000" y="3048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Math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64832" y="535632"/>
            <a:ext cx="3048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This week homework will be about geometry.  You will work on the development (when you open a shape, what does it look like) and counting the different parts of a shape.   I’m leaving you an explanation on how to do it  and some exercises for you to practice. 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Also, I found a nice way to have fun with shapes with two free Apps: 1) Geoboard, by The Math Learning 2) Tangram Geometry.</a:t>
            </a:r>
          </a:p>
          <a:p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dirty="0" err="1" smtClean="0"/>
              <a:t>Pratique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942" y="202966"/>
            <a:ext cx="261695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Sc. </a:t>
            </a:r>
            <a:r>
              <a:rPr lang="en-US" sz="2400" b="1" u="sng" dirty="0" err="1" smtClean="0"/>
              <a:t>Humaine</a:t>
            </a:r>
            <a:endParaRPr lang="en-US" sz="2400" b="1" u="sng" dirty="0" smtClean="0"/>
          </a:p>
          <a:p>
            <a:pPr algn="ctr"/>
            <a:endParaRPr lang="en-US" sz="1600" dirty="0" smtClean="0"/>
          </a:p>
          <a:p>
            <a:r>
              <a:rPr lang="en-US" sz="1600" dirty="0" smtClean="0"/>
              <a:t>We are still exploring our world.  This week, I want you to use the information from  last week (deserts and climates) and fill in the sheet about the 3 climate zones.  You can draw or write the answer.  What kind of house, clothe and outside activity for each zone.</a:t>
            </a:r>
          </a:p>
          <a:p>
            <a:r>
              <a:rPr lang="en-US" sz="1600" dirty="0" smtClean="0"/>
              <a:t>   Vive les </a:t>
            </a:r>
            <a:r>
              <a:rPr lang="en-US" sz="1600" dirty="0" err="1" smtClean="0"/>
              <a:t>climats</a:t>
            </a:r>
            <a:r>
              <a:rPr lang="en-US" sz="1600" dirty="0" smtClean="0"/>
              <a:t> diff</a:t>
            </a:r>
            <a:r>
              <a:rPr lang="fr-CA" sz="1600" dirty="0" err="1" smtClean="0"/>
              <a:t>érents</a:t>
            </a:r>
            <a:r>
              <a:rPr lang="en-US" sz="1600" dirty="0" smtClean="0"/>
              <a:t>!</a:t>
            </a:r>
          </a:p>
          <a:p>
            <a:endParaRPr lang="en-US" sz="1600" dirty="0" smtClean="0"/>
          </a:p>
          <a:p>
            <a:r>
              <a:rPr lang="en-US" sz="1600" dirty="0" smtClean="0"/>
              <a:t>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97896" y="8705126"/>
            <a:ext cx="298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Bonne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semaine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Bevel 2"/>
          <p:cNvSpPr/>
          <p:nvPr/>
        </p:nvSpPr>
        <p:spPr>
          <a:xfrm>
            <a:off x="367876" y="6196448"/>
            <a:ext cx="2667090" cy="2481247"/>
          </a:xfrm>
          <a:prstGeom prst="bevel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713072" y="6452508"/>
            <a:ext cx="1905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latin typeface="Berlin Sans FB" panose="020E0602020502020306" pitchFamily="34" charset="0"/>
              </a:rPr>
              <a:t>  </a:t>
            </a:r>
            <a:r>
              <a:rPr lang="fr-CA" sz="2000" dirty="0" smtClean="0">
                <a:latin typeface="Berlin Sans FB" panose="020E0602020502020306" pitchFamily="34" charset="0"/>
              </a:rPr>
              <a:t>App.</a:t>
            </a:r>
          </a:p>
          <a:p>
            <a:pPr algn="ctr"/>
            <a:r>
              <a:rPr lang="fr-CA" sz="2000" dirty="0">
                <a:latin typeface="Berlin Sans FB" panose="020E0602020502020306" pitchFamily="34" charset="0"/>
              </a:rPr>
              <a:t>a</a:t>
            </a:r>
            <a:r>
              <a:rPr lang="fr-CA" sz="2000" dirty="0" smtClean="0">
                <a:latin typeface="Berlin Sans FB" panose="020E0602020502020306" pitchFamily="34" charset="0"/>
              </a:rPr>
              <a:t>musant</a:t>
            </a:r>
          </a:p>
          <a:p>
            <a:r>
              <a:rPr lang="fr-CA" sz="2000" dirty="0" smtClean="0">
                <a:latin typeface="Berlin Sans FB" panose="020E0602020502020306" pitchFamily="34" charset="0"/>
              </a:rPr>
              <a:t>     et gratuit:</a:t>
            </a:r>
            <a:endParaRPr lang="fr-CA" sz="2000" dirty="0">
              <a:latin typeface="Berlin Sans FB" panose="020E0602020502020306" pitchFamily="34" charset="0"/>
            </a:endParaRPr>
          </a:p>
          <a:p>
            <a:pPr algn="ctr"/>
            <a:r>
              <a:rPr lang="fr-CA" sz="2000" b="1" dirty="0" err="1" smtClean="0">
                <a:latin typeface="Berlin Sans FB" panose="020E0602020502020306" pitchFamily="34" charset="0"/>
              </a:rPr>
              <a:t>TVOKids</a:t>
            </a:r>
            <a:endParaRPr lang="fr-CA" sz="2000" b="1" dirty="0" smtClean="0">
              <a:latin typeface="Berlin Sans FB" panose="020E0602020502020306" pitchFamily="34" charset="0"/>
            </a:endParaRPr>
          </a:p>
          <a:p>
            <a:pPr algn="ctr"/>
            <a:r>
              <a:rPr lang="fr-CA" sz="2000" b="1" dirty="0" smtClean="0">
                <a:latin typeface="Berlin Sans FB" panose="020E0602020502020306" pitchFamily="34" charset="0"/>
              </a:rPr>
              <a:t>Math Castle    </a:t>
            </a:r>
            <a:endParaRPr lang="fr-CA" sz="2000" b="1" dirty="0" smtClean="0">
              <a:latin typeface="Arial Rounded MT Bold" panose="020F07040305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94" y="6557669"/>
            <a:ext cx="2496275" cy="21093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" t="5982" r="37826" b="71410"/>
          <a:stretch/>
        </p:blipFill>
        <p:spPr>
          <a:xfrm>
            <a:off x="3441031" y="3490264"/>
            <a:ext cx="2895600" cy="86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3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81000"/>
            <a:ext cx="1485900" cy="1922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000" r="12222"/>
          <a:stretch/>
        </p:blipFill>
        <p:spPr>
          <a:xfrm>
            <a:off x="76200" y="149406"/>
            <a:ext cx="6553200" cy="88451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565666" y="103453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Très chaud!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366022" y="579703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Très froid!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708921" y="394238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Quatre saisons!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9308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d6218cc-1457-40ae-a525-6fe8c3e54804@CANPRD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8438"/>
          <a:stretch/>
        </p:blipFill>
        <p:spPr bwMode="auto">
          <a:xfrm>
            <a:off x="685800" y="33528"/>
            <a:ext cx="5410200" cy="234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1135f50f-cee1-4fc1-9c14-5dfc18aadf4b@CANPRD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1667" r="6250" b="3332"/>
          <a:stretch/>
        </p:blipFill>
        <p:spPr bwMode="auto">
          <a:xfrm rot="5400000">
            <a:off x="-1258824" y="3919728"/>
            <a:ext cx="6147816" cy="359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289e2c8-4a21-4046-8489-ea991513a1ce@CANPRD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t="5000" r="4150" b="5000"/>
          <a:stretch/>
        </p:blipFill>
        <p:spPr bwMode="auto">
          <a:xfrm rot="5400000">
            <a:off x="2092453" y="4136136"/>
            <a:ext cx="630021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57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9cb000b-822e-4783-a9b7-95b68ce121a3@CANPRD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31599a2c-9c44-4fb8-9fb0-4d78ece35c9c@CANPRD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6666" b="5000"/>
          <a:stretch/>
        </p:blipFill>
        <p:spPr bwMode="auto">
          <a:xfrm>
            <a:off x="457200" y="4800600"/>
            <a:ext cx="5791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482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22a587f-9180-4182-a3d0-180be13334b4@CANPRD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3333" r="3750" b="6667"/>
          <a:stretch/>
        </p:blipFill>
        <p:spPr bwMode="auto">
          <a:xfrm rot="5400000">
            <a:off x="1828800" y="3962400"/>
            <a:ext cx="6705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68b746fe-617c-4b00-a524-601c8151193e@CANPRD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" t="4667" r="5049" b="5333"/>
          <a:stretch/>
        </p:blipFill>
        <p:spPr bwMode="auto">
          <a:xfrm rot="5400000">
            <a:off x="-1485900" y="3848100"/>
            <a:ext cx="6553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13b974c2-a3db-41ec-847e-64226161e414@CANPRD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r="25000" b="3333"/>
          <a:stretch/>
        </p:blipFill>
        <p:spPr bwMode="auto">
          <a:xfrm rot="5400000">
            <a:off x="2247900" y="-800100"/>
            <a:ext cx="2057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4648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0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5675376" y="5867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0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5675376" y="705307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0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8153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4617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3611</TotalTime>
  <Words>348</Words>
  <Application>Microsoft Office PowerPoint</Application>
  <PresentationFormat>On-screen Show (4:3)</PresentationFormat>
  <Paragraphs>55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Black</vt:lpstr>
      <vt:lpstr>Arial Rounded MT Bold</vt:lpstr>
      <vt:lpstr>Berlin Sans FB</vt:lpstr>
      <vt:lpstr>Berlin Sans FB Demi</vt:lpstr>
      <vt:lpstr>Calibri</vt:lpstr>
      <vt:lpstr>Century Gothic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Kenny, Renee (ASD-N)</dc:creator>
  <cp:lastModifiedBy>Lebreton, Manon (ASD-N)</cp:lastModifiedBy>
  <cp:revision>209</cp:revision>
  <cp:lastPrinted>2018-04-05T18:51:57Z</cp:lastPrinted>
  <dcterms:created xsi:type="dcterms:W3CDTF">2014-08-25T12:39:30Z</dcterms:created>
  <dcterms:modified xsi:type="dcterms:W3CDTF">2020-05-24T17:38:05Z</dcterms:modified>
</cp:coreProperties>
</file>