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477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AC26-9D75-42AD-95CA-589B2FF8F35F}" type="datetimeFigureOut">
              <a:rPr lang="en-CA" smtClean="0"/>
              <a:t>2020-05-03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12E5-3200-483D-B7D5-77E42AD6BD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56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012E5-3200-483D-B7D5-77E42AD6BD3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5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EE85-7AE4-4CE3-934B-2DA7D61AA28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269" y="306013"/>
            <a:ext cx="515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Terry Fox Elementary</a:t>
            </a:r>
            <a:endParaRPr lang="en-US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106775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Comic Sans MS" panose="030F0702030302020204" pitchFamily="66" charset="0"/>
              </a:rPr>
              <a:t>Mme</a:t>
            </a:r>
            <a:r>
              <a:rPr lang="en-US" sz="2000" b="1" u="sng" dirty="0" smtClean="0">
                <a:latin typeface="Comic Sans MS" panose="030F0702030302020204" pitchFamily="66" charset="0"/>
              </a:rPr>
              <a:t> </a:t>
            </a:r>
            <a:r>
              <a:rPr lang="en-US" sz="2000" b="1" u="sng" dirty="0" err="1" smtClean="0">
                <a:latin typeface="Comic Sans MS" panose="030F0702030302020204" pitchFamily="66" charset="0"/>
              </a:rPr>
              <a:t>LeBreton’s</a:t>
            </a:r>
            <a:r>
              <a:rPr lang="en-US" sz="2000" b="1" u="sng" dirty="0" smtClean="0">
                <a:latin typeface="Comic Sans MS" panose="030F0702030302020204" pitchFamily="66" charset="0"/>
              </a:rPr>
              <a:t> Classroom Home learning (May 4-8)</a:t>
            </a:r>
            <a:endParaRPr lang="en-US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83" y="4790295"/>
            <a:ext cx="3193107" cy="327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973575" y="2215698"/>
            <a:ext cx="2029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Mots de la </a:t>
            </a:r>
          </a:p>
          <a:p>
            <a:pPr algn="ctr"/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semaine</a:t>
            </a:r>
            <a:endParaRPr lang="en-US" sz="2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8000" y="4790296"/>
            <a:ext cx="814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Art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0393" y="5250325"/>
            <a:ext cx="3024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Sunday, May 10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is Mother’s Day!  You have to do something special for her.  Again, DLTK from the Internet as a section and I’m leaving you a photo of a pretty card.</a:t>
            </a:r>
          </a:p>
          <a:p>
            <a:r>
              <a:rPr lang="en-US" dirty="0" smtClean="0"/>
              <a:t>Make sure to hide yourself when making it, </a:t>
            </a:r>
            <a:r>
              <a:rPr lang="en-US" dirty="0" err="1" smtClean="0"/>
              <a:t>shhhh</a:t>
            </a:r>
            <a:r>
              <a:rPr lang="en-US" dirty="0" smtClean="0"/>
              <a:t>!</a:t>
            </a:r>
          </a:p>
          <a:p>
            <a:r>
              <a:rPr lang="en-US" dirty="0"/>
              <a:t> </a:t>
            </a:r>
            <a:r>
              <a:rPr lang="en-US" dirty="0" smtClean="0"/>
              <a:t>              Amuse-</a:t>
            </a:r>
            <a:r>
              <a:rPr lang="en-US" dirty="0" err="1" smtClean="0"/>
              <a:t>toi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3468" y="2271355"/>
            <a:ext cx="32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       Lecture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468" y="2215698"/>
            <a:ext cx="3053132" cy="1822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588519" y="2948978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(#133-138)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o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(where) </a:t>
            </a:r>
            <a:r>
              <a:rPr lang="en-US" dirty="0" smtClean="0"/>
              <a:t>-par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oui</a:t>
            </a:r>
            <a:r>
              <a:rPr lang="en-US" dirty="0" smtClean="0"/>
              <a:t>	    -</a:t>
            </a:r>
            <a:r>
              <a:rPr lang="en-US" dirty="0" err="1" smtClean="0"/>
              <a:t>parce</a:t>
            </a:r>
            <a:r>
              <a:rPr lang="en-US" dirty="0" smtClean="0"/>
              <a:t> que</a:t>
            </a:r>
          </a:p>
          <a:p>
            <a:r>
              <a:rPr lang="en-US" dirty="0" smtClean="0"/>
              <a:t>-papa           -</a:t>
            </a:r>
            <a:r>
              <a:rPr lang="en-US" dirty="0" err="1" smtClean="0"/>
              <a:t>parfois</a:t>
            </a:r>
            <a:endParaRPr lang="en-US" dirty="0" smtClean="0"/>
          </a:p>
          <a:p>
            <a:r>
              <a:rPr lang="en-US" dirty="0" smtClean="0"/>
              <a:t>I’m leaving you an example  to practice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73302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Keep</a:t>
            </a:r>
            <a:r>
              <a:rPr lang="fr-CA" dirty="0" smtClean="0"/>
              <a:t> </a:t>
            </a:r>
            <a:r>
              <a:rPr lang="fr-CA" dirty="0" err="1" smtClean="0"/>
              <a:t>reading</a:t>
            </a:r>
            <a:r>
              <a:rPr lang="fr-CA" dirty="0" smtClean="0"/>
              <a:t> one book per </a:t>
            </a:r>
            <a:r>
              <a:rPr lang="fr-CA" dirty="0" err="1" smtClean="0"/>
              <a:t>day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the </a:t>
            </a:r>
            <a:r>
              <a:rPr lang="fr-CA" dirty="0" smtClean="0"/>
              <a:t>site: </a:t>
            </a:r>
          </a:p>
          <a:p>
            <a:r>
              <a:rPr lang="fr-CA" dirty="0" smtClean="0"/>
              <a:t>          </a:t>
            </a:r>
            <a:r>
              <a:rPr lang="fr-CA" u="sng" dirty="0" smtClean="0"/>
              <a:t>E</a:t>
            </a:r>
            <a:r>
              <a:rPr lang="fr-CA" u="sng" dirty="0" smtClean="0"/>
              <a:t>bookids.com</a:t>
            </a:r>
          </a:p>
          <a:p>
            <a:r>
              <a:rPr lang="fr-CA" dirty="0" smtClean="0"/>
              <a:t>And </a:t>
            </a:r>
            <a:r>
              <a:rPr lang="fr-CA" dirty="0" err="1" smtClean="0"/>
              <a:t>choose</a:t>
            </a:r>
            <a:r>
              <a:rPr lang="fr-CA" dirty="0" smtClean="0"/>
              <a:t> French.</a:t>
            </a:r>
            <a:endParaRPr lang="en-US" dirty="0" smtClean="0"/>
          </a:p>
          <a:p>
            <a:r>
              <a:rPr lang="en-US" b="1" dirty="0" smtClean="0"/>
              <a:t>           </a:t>
            </a:r>
            <a:endParaRPr lang="en-CA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38708" y="4180521"/>
            <a:ext cx="3053132" cy="36551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35623" y="4238925"/>
            <a:ext cx="30063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latin typeface="Comic Sans MS" panose="030F0702030302020204" pitchFamily="66" charset="0"/>
              </a:rPr>
              <a:t>Écriture</a:t>
            </a:r>
          </a:p>
          <a:p>
            <a:r>
              <a:rPr lang="en-CA" dirty="0" smtClean="0">
                <a:latin typeface="Comic Sans MS" panose="030F0702030302020204" pitchFamily="66" charset="0"/>
              </a:rPr>
              <a:t>I want you to take some paper and make a small book and write a story, just like during Le 5.  I</a:t>
            </a:r>
            <a:r>
              <a:rPr lang="en-US" dirty="0" smtClean="0">
                <a:latin typeface="Comic Sans MS" panose="030F0702030302020204" pitchFamily="66" charset="0"/>
              </a:rPr>
              <a:t>’m leaving you</a:t>
            </a:r>
            <a:r>
              <a:rPr lang="en-CA" dirty="0" smtClean="0">
                <a:latin typeface="Comic Sans MS" panose="030F0702030302020204" pitchFamily="66" charset="0"/>
              </a:rPr>
              <a:t> a mix-up story. Put the 4 pictures in order and invent a French story.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When you are done, read it or give it to someone.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Bonne </a:t>
            </a:r>
            <a:r>
              <a:rPr lang="fr-CA" dirty="0" smtClean="0">
                <a:latin typeface="Comic Sans MS" panose="030F0702030302020204" pitchFamily="66" charset="0"/>
              </a:rPr>
              <a:t>écriture!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5239" y="2215698"/>
            <a:ext cx="3051761" cy="2487606"/>
          </a:xfrm>
          <a:prstGeom prst="rect">
            <a:avLst/>
          </a:prstGeom>
          <a:noFill/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2" y="227976"/>
            <a:ext cx="1962034" cy="1806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09" y="7890364"/>
            <a:ext cx="3943234" cy="11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832" y="155014"/>
            <a:ext cx="2743200" cy="356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9157" y="3897947"/>
            <a:ext cx="2895600" cy="208640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072" y="404943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 Black" panose="020B0A04020102020204" pitchFamily="34" charset="0"/>
              </a:rPr>
              <a:t>Écoute</a:t>
            </a:r>
            <a:r>
              <a:rPr lang="en-US" sz="2000" dirty="0" smtClean="0">
                <a:latin typeface="Arial Black" panose="020B0A04020102020204" pitchFamily="34" charset="0"/>
              </a:rPr>
              <a:t>!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74" y="4442933"/>
            <a:ext cx="261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lin Sans FB Demi" panose="020E0802020502020306" pitchFamily="34" charset="0"/>
              </a:rPr>
              <a:t>Don’t stop listening to a French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tv</a:t>
            </a:r>
            <a:r>
              <a:rPr lang="en-US" sz="1600" dirty="0" smtClean="0">
                <a:latin typeface="Berlin Sans FB Demi" panose="020E0802020502020306" pitchFamily="34" charset="0"/>
              </a:rPr>
              <a:t> show.  And remember to talk or write about it.</a:t>
            </a:r>
          </a:p>
          <a:p>
            <a:r>
              <a:rPr lang="en-US" sz="1600" dirty="0" smtClean="0">
                <a:latin typeface="Berlin Sans FB Demi" panose="020E0802020502020306" pitchFamily="34" charset="0"/>
              </a:rPr>
              <a:t>                 Enjoy!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50442" y="106025"/>
            <a:ext cx="3352800" cy="6061917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0" y="304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Math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4832" y="535632"/>
            <a:ext cx="304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This week homework will be more fractions.  This week, you are going to order the fractions.  Go check 2 nice videos on You Tube that explains it (1: comparing &amp; ordering fractions for beginners, 2: comparing and ordering fractions with different denominators).  I’m leaving you some pictures.</a:t>
            </a:r>
          </a:p>
          <a:p>
            <a:r>
              <a:rPr lang="en-US" dirty="0" smtClean="0"/>
              <a:t>You want to do more, after my activities?  I’m sure you can find some interesting games on the Internet if you do a search (ex. comparing, ordering fractions free games for kids).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Pratique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42" y="202966"/>
            <a:ext cx="2616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Sc. </a:t>
            </a:r>
            <a:r>
              <a:rPr lang="en-US" sz="2400" b="1" u="sng" dirty="0" err="1" smtClean="0"/>
              <a:t>Humaine</a:t>
            </a:r>
            <a:endParaRPr lang="en-US" sz="2400" b="1" u="sng" dirty="0" smtClean="0"/>
          </a:p>
          <a:p>
            <a:pPr algn="ctr"/>
            <a:endParaRPr lang="en-US" sz="1600" dirty="0" smtClean="0"/>
          </a:p>
          <a:p>
            <a:r>
              <a:rPr lang="en-US" sz="1600" dirty="0" smtClean="0"/>
              <a:t>We are still exploring our world.  This week, I want you to know what is the cardinal directions.  Go on You Tube and watch</a:t>
            </a:r>
            <a:r>
              <a:rPr lang="en-US" sz="1600" u="sng" dirty="0" smtClean="0"/>
              <a:t>: Cardinal Directions on </a:t>
            </a:r>
            <a:r>
              <a:rPr lang="en-US" sz="1600" u="sng" dirty="0" err="1" smtClean="0"/>
              <a:t>Brainpop</a:t>
            </a:r>
            <a:r>
              <a:rPr lang="en-US" sz="1600" u="sng" dirty="0" smtClean="0"/>
              <a:t> Jr.</a:t>
            </a:r>
          </a:p>
          <a:p>
            <a:r>
              <a:rPr lang="en-US" sz="1600" dirty="0" smtClean="0"/>
              <a:t>After, you can do the puzzle of Canada.  Give yourself extra minutes, it’s harder than you think!</a:t>
            </a:r>
          </a:p>
          <a:p>
            <a:r>
              <a:rPr lang="en-US" sz="1600" dirty="0" smtClean="0"/>
              <a:t>                Patience!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637" y="8705126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Bonne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semaine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67876" y="6196448"/>
            <a:ext cx="2667090" cy="2481247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713072" y="6452508"/>
            <a:ext cx="1905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Berlin Sans FB" panose="020E0602020502020306" pitchFamily="34" charset="0"/>
              </a:rPr>
              <a:t>  </a:t>
            </a:r>
            <a:r>
              <a:rPr lang="fr-CA" sz="2000" dirty="0" smtClean="0">
                <a:latin typeface="Berlin Sans FB" panose="020E0602020502020306" pitchFamily="34" charset="0"/>
              </a:rPr>
              <a:t>App.</a:t>
            </a:r>
          </a:p>
          <a:p>
            <a:pPr algn="ctr"/>
            <a:r>
              <a:rPr lang="fr-CA" sz="2000" dirty="0">
                <a:latin typeface="Berlin Sans FB" panose="020E0602020502020306" pitchFamily="34" charset="0"/>
              </a:rPr>
              <a:t>a</a:t>
            </a:r>
            <a:r>
              <a:rPr lang="fr-CA" sz="2000" dirty="0" smtClean="0">
                <a:latin typeface="Berlin Sans FB" panose="020E0602020502020306" pitchFamily="34" charset="0"/>
              </a:rPr>
              <a:t>musant</a:t>
            </a:r>
          </a:p>
          <a:p>
            <a:r>
              <a:rPr lang="fr-CA" sz="2000" dirty="0" smtClean="0">
                <a:latin typeface="Berlin Sans FB" panose="020E0602020502020306" pitchFamily="34" charset="0"/>
              </a:rPr>
              <a:t>     et gratuit:</a:t>
            </a:r>
            <a:endParaRPr lang="fr-CA" sz="2000" dirty="0">
              <a:latin typeface="Berlin Sans FB" panose="020E0602020502020306" pitchFamily="34" charset="0"/>
            </a:endParaRPr>
          </a:p>
          <a:p>
            <a:r>
              <a:rPr lang="fr-CA" dirty="0" smtClean="0">
                <a:latin typeface="Berlin Sans FB" panose="020E0602020502020306" pitchFamily="34" charset="0"/>
              </a:rPr>
              <a:t>    </a:t>
            </a:r>
            <a:r>
              <a:rPr lang="fr-CA" sz="2000" dirty="0" smtClean="0">
                <a:latin typeface="Arial Rounded MT Bold" panose="020F0704030504030204" pitchFamily="34" charset="0"/>
              </a:rPr>
              <a:t>Bonhomme             </a:t>
            </a:r>
          </a:p>
          <a:p>
            <a:r>
              <a:rPr lang="en-CA" sz="2000" dirty="0" smtClean="0">
                <a:latin typeface="Arial Rounded MT Bold" panose="020F0704030504030204" pitchFamily="34" charset="0"/>
              </a:rPr>
              <a:t>        </a:t>
            </a:r>
            <a:r>
              <a:rPr lang="en-CA" sz="2000" dirty="0" err="1" smtClean="0">
                <a:latin typeface="Arial Rounded MT Bold" panose="020F0704030504030204" pitchFamily="34" charset="0"/>
              </a:rPr>
              <a:t>Pendu</a:t>
            </a:r>
            <a:endParaRPr lang="en-CA" sz="2000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2046"/>
          <a:stretch/>
        </p:blipFill>
        <p:spPr>
          <a:xfrm>
            <a:off x="3429000" y="6452508"/>
            <a:ext cx="3048000" cy="26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 b="6834"/>
          <a:stretch/>
        </p:blipFill>
        <p:spPr>
          <a:xfrm>
            <a:off x="228600" y="76200"/>
            <a:ext cx="6477000" cy="4267200"/>
          </a:xfrm>
          <a:prstGeom prst="rect">
            <a:avLst/>
          </a:prstGeom>
        </p:spPr>
      </p:pic>
      <p:pic>
        <p:nvPicPr>
          <p:cNvPr id="1026" name="Picture 2" descr="0b48a6cb-b270-4e50-af0e-3a16d16f8af8@CANPR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419100" y="45720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a987e73-6bc1-4f27-8fd9-6a4ec2402c3f@CANPR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r="6328"/>
          <a:stretch/>
        </p:blipFill>
        <p:spPr bwMode="auto">
          <a:xfrm>
            <a:off x="228600" y="152400"/>
            <a:ext cx="64770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2b23ade-6f46-4193-9d13-4565982ac62f@CAN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836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5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292f5d3-7eb0-4f51-af3e-18bebcf6aaf4@CANPR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/>
          <a:stretch/>
        </p:blipFill>
        <p:spPr bwMode="auto">
          <a:xfrm>
            <a:off x="381000" y="76200"/>
            <a:ext cx="6096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ecb6814-f4fd-4e85-96d9-a1b9a5782d56@CANPR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/>
          <a:stretch/>
        </p:blipFill>
        <p:spPr bwMode="auto">
          <a:xfrm>
            <a:off x="381000" y="4572000"/>
            <a:ext cx="60960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7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7a2aa78-fcc4-4c44-aad6-e33b2bf47043@CANPR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5001" r="1328" b="3333"/>
          <a:stretch/>
        </p:blipFill>
        <p:spPr bwMode="auto">
          <a:xfrm>
            <a:off x="304800" y="152400"/>
            <a:ext cx="6248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256f10af-0f40-44f9-8afc-fbd220ed2933@CAN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8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e5a17f3-c084-46ee-a750-18dd848e22ad@CANPR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 rot="5400000">
            <a:off x="-501650" y="1111250"/>
            <a:ext cx="78486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5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361</Words>
  <Application>Microsoft Office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Arial Rounded MT Bold</vt:lpstr>
      <vt:lpstr>Berlin Sans FB</vt:lpstr>
      <vt:lpstr>Berlin Sans FB Demi</vt:lpstr>
      <vt:lpstr>Calibri</vt:lpstr>
      <vt:lpstr>Century Gothic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Kenny, Renee (ASD-N)</dc:creator>
  <cp:lastModifiedBy>Lebreton, Manon (ASD-N)</cp:lastModifiedBy>
  <cp:revision>148</cp:revision>
  <cp:lastPrinted>2018-04-05T18:51:57Z</cp:lastPrinted>
  <dcterms:created xsi:type="dcterms:W3CDTF">2014-08-25T12:39:30Z</dcterms:created>
  <dcterms:modified xsi:type="dcterms:W3CDTF">2020-05-03T15:11:51Z</dcterms:modified>
</cp:coreProperties>
</file>