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6" r:id="rId3"/>
    <p:sldId id="301" r:id="rId4"/>
    <p:sldId id="305" r:id="rId5"/>
    <p:sldId id="281" r:id="rId6"/>
    <p:sldId id="286" r:id="rId7"/>
    <p:sldId id="293" r:id="rId8"/>
    <p:sldId id="303" r:id="rId9"/>
    <p:sldId id="302" r:id="rId10"/>
    <p:sldId id="264" r:id="rId11"/>
  </p:sldIdLst>
  <p:sldSz cx="9144000" cy="6858000" type="screen4x3"/>
  <p:notesSz cx="6858000" cy="90836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E2"/>
    <a:srgbClr val="0066FF"/>
    <a:srgbClr val="3333FF"/>
    <a:srgbClr val="3333CC"/>
    <a:srgbClr val="0000FF"/>
    <a:srgbClr val="A3C135"/>
    <a:srgbClr val="4C4C4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146" autoAdjust="0"/>
  </p:normalViewPr>
  <p:slideViewPr>
    <p:cSldViewPr>
      <p:cViewPr>
        <p:scale>
          <a:sx n="100" d="100"/>
          <a:sy n="100" d="100"/>
        </p:scale>
        <p:origin x="-12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FA56B208-BA1A-4A53-956A-3A726B79EB6F}" type="datetimeFigureOut">
              <a:rPr lang="fr-CA"/>
              <a:pPr>
                <a:defRPr/>
              </a:pPr>
              <a:t>2017-05-16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C1FC3264-3076-4593-96E6-5ABEE4AC146C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77638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3425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92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A3797AF0-02A5-4C7F-B590-AE3F09F4AB51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78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07EE5E6-3D53-4502-BDC4-2AFE61BE1118}" type="slidenum">
              <a:rPr lang="en-US" altLang="fr-FR" sz="1200" smtClean="0"/>
              <a:pPr/>
              <a:t>1</a:t>
            </a:fld>
            <a:endParaRPr lang="en-US" altLang="fr-FR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41E0091D-8B86-4804-B475-FBFD80A6A150}" type="slidenum">
              <a:rPr lang="en-US" altLang="fr-FR" sz="1200"/>
              <a:pPr algn="r"/>
              <a:t>3</a:t>
            </a:fld>
            <a:endParaRPr lang="en-US" altLang="fr-FR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0FC3E4F0-21FD-45BC-B6DB-005126BFC0C5}" type="slidenum">
              <a:rPr lang="en-US" altLang="fr-FR" sz="1200"/>
              <a:pPr algn="r"/>
              <a:t>4</a:t>
            </a:fld>
            <a:endParaRPr lang="en-US" altLang="fr-FR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9D364DFC-6BD7-47B7-9FAC-EAE59FF77553}" type="slidenum">
              <a:rPr lang="en-US" altLang="fr-FR" sz="1200"/>
              <a:pPr algn="r"/>
              <a:t>6</a:t>
            </a:fld>
            <a:endParaRPr lang="en-US" altLang="fr-FR" sz="1200"/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f-ZA" altLang="fr-FR" smtClean="0"/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B6E01541-CB6E-448B-9CB9-162F27A84F76}" type="slidenum">
              <a:rPr lang="en-US" altLang="fr-FR" sz="1200"/>
              <a:pPr algn="r"/>
              <a:t>6</a:t>
            </a:fld>
            <a:endParaRPr lang="en-US" altLang="fr-F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E869EBB1-5673-4177-B749-9F3A8A75ED9E}" type="slidenum">
              <a:rPr lang="en-US" altLang="fr-FR" sz="1200"/>
              <a:pPr algn="r"/>
              <a:t>9</a:t>
            </a:fld>
            <a:endParaRPr lang="en-US" altLang="fr-FR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1722FDF-6E64-49F7-803F-CC5FBF50AB03}" type="slidenum">
              <a:rPr lang="en-US" altLang="fr-FR" sz="1200" smtClean="0"/>
              <a:pPr/>
              <a:t>10</a:t>
            </a:fld>
            <a:endParaRPr lang="en-US" altLang="fr-FR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590800"/>
            <a:ext cx="7086600" cy="2209800"/>
          </a:xfrm>
        </p:spPr>
        <p:txBody>
          <a:bodyPr/>
          <a:lstStyle>
            <a:lvl1pPr>
              <a:defRPr sz="4400">
                <a:latin typeface="Arial" charset="0"/>
              </a:defRPr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358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301394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8288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1000"/>
            <a:ext cx="53340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75748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10398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51468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5814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35814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505570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11802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606611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6253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10816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81590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Click to edit Master title style</a:t>
            </a:r>
            <a:endParaRPr lang="en-US" altLang="fr-F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315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Click to edit Master text styles</a:t>
            </a:r>
          </a:p>
          <a:p>
            <a:pPr lvl="1"/>
            <a:r>
              <a:rPr lang="fr-CA" altLang="fr-FR" smtClean="0"/>
              <a:t>Second level</a:t>
            </a:r>
          </a:p>
          <a:p>
            <a:pPr lvl="2"/>
            <a:r>
              <a:rPr lang="fr-CA" altLang="fr-FR" smtClean="0"/>
              <a:t>Third level</a:t>
            </a:r>
          </a:p>
          <a:p>
            <a:pPr lvl="3"/>
            <a:r>
              <a:rPr lang="fr-CA" altLang="fr-FR" smtClean="0"/>
              <a:t>Fourth level</a:t>
            </a:r>
          </a:p>
          <a:p>
            <a:pPr lvl="4"/>
            <a:r>
              <a:rPr lang="fr-CA" altLang="fr-F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057400"/>
            <a:ext cx="8001000" cy="2819400"/>
          </a:xfrm>
        </p:spPr>
        <p:txBody>
          <a:bodyPr/>
          <a:lstStyle/>
          <a:p>
            <a:pPr algn="ctr">
              <a:defRPr/>
            </a:pPr>
            <a:r>
              <a:rPr lang="fr-CA" altLang="fr-FR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Health Info</a:t>
            </a:r>
            <a:r>
              <a:rPr lang="fr-CA" altLang="fr-FR" sz="4800" b="1" dirty="0" smtClean="0">
                <a:latin typeface="Century Gothic" pitchFamily="34" charset="0"/>
              </a:rPr>
              <a:t/>
            </a:r>
            <a:br>
              <a:rPr lang="fr-CA" altLang="fr-FR" sz="4800" b="1" dirty="0" smtClean="0">
                <a:latin typeface="Century Gothic" pitchFamily="34" charset="0"/>
              </a:rPr>
            </a:br>
            <a:r>
              <a:rPr lang="fr-CA" altLang="fr-FR" sz="4800" b="1" dirty="0" smtClean="0">
                <a:latin typeface="Century Gothic" pitchFamily="34" charset="0"/>
              </a:rPr>
              <a:t>Public Health</a:t>
            </a:r>
            <a:br>
              <a:rPr lang="fr-CA" altLang="fr-FR" sz="4800" b="1" dirty="0" smtClean="0">
                <a:latin typeface="Century Gothic" pitchFamily="34" charset="0"/>
              </a:rPr>
            </a:br>
            <a:r>
              <a:rPr lang="fr-CA" altLang="fr-FR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May 2017</a:t>
            </a:r>
            <a:endParaRPr lang="en-US" altLang="fr-FR" sz="4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143000"/>
            <a:ext cx="7391400" cy="35052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CA" altLang="fr-FR" sz="3600" dirty="0" smtClean="0">
                <a:solidFill>
                  <a:srgbClr val="FFFFFF"/>
                </a:solidFill>
                <a:latin typeface="Century Gothic" pitchFamily="34" charset="0"/>
              </a:rPr>
              <a:t/>
            </a:r>
            <a:br>
              <a:rPr lang="fr-CA" altLang="fr-FR" sz="3600" dirty="0" smtClean="0">
                <a:solidFill>
                  <a:srgbClr val="FFFFFF"/>
                </a:solidFill>
                <a:latin typeface="Century Gothic" pitchFamily="34" charset="0"/>
              </a:rPr>
            </a:br>
            <a:r>
              <a:rPr lang="en-CA" altLang="fr-F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Summer and vacation  are almost here!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3286127"/>
            <a:ext cx="4032000" cy="2524398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219200"/>
            <a:ext cx="7391400" cy="34290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CA" altLang="fr-FR" sz="3600" dirty="0" smtClean="0">
                <a:solidFill>
                  <a:srgbClr val="FFFFFF"/>
                </a:solidFill>
                <a:latin typeface="Century Gothic" pitchFamily="34" charset="0"/>
              </a:rPr>
              <a:t/>
            </a:r>
            <a:br>
              <a:rPr lang="fr-CA" altLang="fr-FR" sz="3600" dirty="0" smtClean="0">
                <a:solidFill>
                  <a:srgbClr val="FFFFFF"/>
                </a:solidFill>
                <a:latin typeface="Century Gothic" pitchFamily="34" charset="0"/>
              </a:rPr>
            </a:br>
            <a:r>
              <a:rPr lang="en-CA" altLang="fr-FR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Will you enjoy summer</a:t>
            </a:r>
            <a:r>
              <a:rPr lang="fr-CA" altLang="fr-FR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?</a:t>
            </a:r>
            <a:endParaRPr lang="en-US" altLang="fr-FR" sz="4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3492000" cy="23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2672918"/>
            <a:ext cx="3564000" cy="2375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CA" alt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Going outdoors allows you to</a:t>
            </a:r>
            <a:r>
              <a:rPr lang="fr-CA" alt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</a:t>
            </a:r>
            <a:endParaRPr lang="en-US" altLang="fr-FR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458200" cy="5257800"/>
          </a:xfrm>
        </p:spPr>
        <p:txBody>
          <a:bodyPr/>
          <a:lstStyle/>
          <a:p>
            <a:pPr marL="800100" lvl="1" indent="-342900" eaLnBrk="1" hangingPunct="1">
              <a:lnSpc>
                <a:spcPct val="90000"/>
              </a:lnSpc>
              <a:buFont typeface="Tahoma" pitchFamily="34" charset="0"/>
              <a:buNone/>
              <a:tabLst>
                <a:tab pos="1536700" algn="l"/>
                <a:tab pos="2120900" algn="l"/>
              </a:tabLst>
            </a:pPr>
            <a:r>
              <a:rPr lang="fr-FR" altLang="fr-FR" sz="2800" smtClean="0">
                <a:latin typeface="Century Gothic" pitchFamily="34" charset="0"/>
              </a:rPr>
              <a:t>● </a:t>
            </a:r>
            <a:r>
              <a:rPr lang="en-CA" altLang="fr-FR" sz="2800" b="1" smtClean="0">
                <a:solidFill>
                  <a:srgbClr val="002060"/>
                </a:solidFill>
                <a:latin typeface="Century Gothic" pitchFamily="34" charset="0"/>
              </a:rPr>
              <a:t>Breath fresh air</a:t>
            </a:r>
          </a:p>
          <a:p>
            <a:pPr marL="800100" lvl="1" indent="-342900" eaLnBrk="1" hangingPunct="1">
              <a:lnSpc>
                <a:spcPct val="90000"/>
              </a:lnSpc>
              <a:buFont typeface="Tahoma" pitchFamily="34" charset="0"/>
              <a:buNone/>
              <a:tabLst>
                <a:tab pos="1536700" algn="l"/>
                <a:tab pos="2120900" algn="l"/>
              </a:tabLst>
            </a:pPr>
            <a:endParaRPr lang="en-CA" altLang="fr-FR" sz="28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800100" lvl="1" indent="-342900" eaLnBrk="1" hangingPunct="1">
              <a:lnSpc>
                <a:spcPct val="90000"/>
              </a:lnSpc>
              <a:buFont typeface="Tahoma" pitchFamily="34" charset="0"/>
              <a:buNone/>
              <a:tabLst>
                <a:tab pos="1536700" algn="l"/>
                <a:tab pos="2120900" algn="l"/>
              </a:tabLst>
            </a:pPr>
            <a:r>
              <a:rPr lang="en-CA" altLang="fr-FR" sz="2800" b="1" smtClean="0">
                <a:solidFill>
                  <a:srgbClr val="002060"/>
                </a:solidFill>
                <a:latin typeface="Century Gothic" pitchFamily="34" charset="0"/>
              </a:rPr>
              <a:t>● Improve your health</a:t>
            </a:r>
          </a:p>
          <a:p>
            <a:pPr marL="800100" lvl="1" indent="-342900" eaLnBrk="1" hangingPunct="1">
              <a:lnSpc>
                <a:spcPct val="90000"/>
              </a:lnSpc>
              <a:buFont typeface="Tahoma" pitchFamily="34" charset="0"/>
              <a:buNone/>
              <a:tabLst>
                <a:tab pos="1536700" algn="l"/>
                <a:tab pos="2120900" algn="l"/>
              </a:tabLst>
            </a:pPr>
            <a:endParaRPr lang="en-CA" altLang="fr-FR" sz="28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800100" lvl="1" indent="-342900" eaLnBrk="1" hangingPunct="1">
              <a:lnSpc>
                <a:spcPct val="90000"/>
              </a:lnSpc>
              <a:buFont typeface="Tahoma" pitchFamily="34" charset="0"/>
              <a:buNone/>
              <a:tabLst>
                <a:tab pos="1536700" algn="l"/>
                <a:tab pos="2120900" algn="l"/>
              </a:tabLst>
            </a:pPr>
            <a:r>
              <a:rPr lang="en-CA" altLang="fr-FR" sz="2800" b="1" smtClean="0">
                <a:solidFill>
                  <a:srgbClr val="002060"/>
                </a:solidFill>
                <a:latin typeface="Century Gothic" pitchFamily="34" charset="0"/>
              </a:rPr>
              <a:t>● Sleep better</a:t>
            </a:r>
          </a:p>
          <a:p>
            <a:pPr marL="800100" lvl="1" indent="-342900" eaLnBrk="1" hangingPunct="1">
              <a:lnSpc>
                <a:spcPct val="90000"/>
              </a:lnSpc>
              <a:buFont typeface="Tahoma" pitchFamily="34" charset="0"/>
              <a:buNone/>
              <a:tabLst>
                <a:tab pos="1536700" algn="l"/>
                <a:tab pos="2120900" algn="l"/>
              </a:tabLst>
            </a:pPr>
            <a:endParaRPr lang="en-CA" altLang="fr-FR" sz="28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800100" lvl="1" indent="-342900" eaLnBrk="1" hangingPunct="1">
              <a:lnSpc>
                <a:spcPct val="90000"/>
              </a:lnSpc>
              <a:buFont typeface="Tahoma" pitchFamily="34" charset="0"/>
              <a:buNone/>
              <a:tabLst>
                <a:tab pos="1536700" algn="l"/>
                <a:tab pos="2120900" algn="l"/>
              </a:tabLst>
            </a:pPr>
            <a:r>
              <a:rPr lang="en-CA" altLang="fr-FR" sz="2800" b="1" smtClean="0">
                <a:solidFill>
                  <a:srgbClr val="002060"/>
                </a:solidFill>
                <a:latin typeface="Century Gothic" pitchFamily="34" charset="0"/>
              </a:rPr>
              <a:t>● Feel good</a:t>
            </a:r>
          </a:p>
          <a:p>
            <a:pPr marL="800100" lvl="1" indent="-342900" eaLnBrk="1" hangingPunct="1">
              <a:lnSpc>
                <a:spcPct val="90000"/>
              </a:lnSpc>
              <a:buFont typeface="Tahoma" pitchFamily="34" charset="0"/>
              <a:buNone/>
              <a:tabLst>
                <a:tab pos="1536700" algn="l"/>
                <a:tab pos="2120900" algn="l"/>
              </a:tabLst>
            </a:pPr>
            <a:endParaRPr lang="en-CA" altLang="fr-FR" sz="28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800100" lvl="1" indent="-342900" eaLnBrk="1" hangingPunct="1">
              <a:lnSpc>
                <a:spcPct val="90000"/>
              </a:lnSpc>
              <a:buFont typeface="Tahoma" pitchFamily="34" charset="0"/>
              <a:buNone/>
              <a:tabLst>
                <a:tab pos="1536700" algn="l"/>
                <a:tab pos="2120900" algn="l"/>
              </a:tabLst>
            </a:pPr>
            <a:r>
              <a:rPr lang="en-CA" altLang="fr-FR" sz="2800" b="1" smtClean="0">
                <a:solidFill>
                  <a:srgbClr val="002060"/>
                </a:solidFill>
                <a:latin typeface="Century Gothic" pitchFamily="34" charset="0"/>
              </a:rPr>
              <a:t>● Have more energy</a:t>
            </a:r>
            <a:endParaRPr lang="fr-FR" altLang="fr-FR" sz="28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800100" lvl="1" indent="-342900" eaLnBrk="1" hangingPunct="1">
              <a:lnSpc>
                <a:spcPct val="90000"/>
              </a:lnSpc>
              <a:buFont typeface="Tahoma" pitchFamily="34" charset="0"/>
              <a:buNone/>
              <a:tabLst>
                <a:tab pos="1536700" algn="l"/>
                <a:tab pos="2120900" algn="l"/>
              </a:tabLst>
            </a:pPr>
            <a:endParaRPr lang="fr-FR" altLang="fr-FR" sz="1800" smtClean="0">
              <a:latin typeface="Century Gothic" pitchFamily="34" charset="0"/>
            </a:endParaRPr>
          </a:p>
          <a:p>
            <a:pPr marL="800100" lvl="1" indent="-342900" eaLnBrk="1" hangingPunct="1">
              <a:lnSpc>
                <a:spcPct val="90000"/>
              </a:lnSpc>
              <a:buFont typeface="Tahoma" pitchFamily="34" charset="0"/>
              <a:buNone/>
              <a:tabLst>
                <a:tab pos="1536700" algn="l"/>
                <a:tab pos="2120900" algn="l"/>
              </a:tabLst>
            </a:pPr>
            <a:r>
              <a:rPr lang="fr-FR" altLang="fr-FR" sz="1800" smtClean="0">
                <a:latin typeface="Century Gothic" pitchFamily="34" charset="0"/>
              </a:rPr>
              <a:t>			</a:t>
            </a:r>
          </a:p>
          <a:p>
            <a:pPr marL="800100" lvl="1" indent="-342900" eaLnBrk="1" hangingPunct="1">
              <a:lnSpc>
                <a:spcPct val="90000"/>
              </a:lnSpc>
              <a:buFont typeface="Tahoma" pitchFamily="34" charset="0"/>
              <a:buNone/>
              <a:tabLst>
                <a:tab pos="1536700" algn="l"/>
                <a:tab pos="2120900" algn="l"/>
              </a:tabLst>
            </a:pPr>
            <a:r>
              <a:rPr lang="fr-FR" altLang="fr-FR" sz="1000" smtClean="0"/>
              <a:t>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348000" cy="33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9"/>
          <p:cNvSpPr>
            <a:spLocks noGrp="1"/>
          </p:cNvSpPr>
          <p:nvPr>
            <p:ph type="title" idx="4294967295"/>
          </p:nvPr>
        </p:nvSpPr>
        <p:spPr>
          <a:xfrm>
            <a:off x="762000" y="381000"/>
            <a:ext cx="8534400" cy="609600"/>
          </a:xfrm>
        </p:spPr>
        <p:txBody>
          <a:bodyPr/>
          <a:lstStyle/>
          <a:p>
            <a:pPr eaLnBrk="1" hangingPunct="1">
              <a:defRPr/>
            </a:pPr>
            <a:r>
              <a:rPr lang="af-ZA" altLang="fr-F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Unstructured activities can have many benefits</a:t>
            </a:r>
          </a:p>
        </p:txBody>
      </p:sp>
      <p:sp>
        <p:nvSpPr>
          <p:cNvPr id="7171" name="Content Placeholder 10"/>
          <p:cNvSpPr>
            <a:spLocks noGrp="1"/>
          </p:cNvSpPr>
          <p:nvPr>
            <p:ph idx="4294967295"/>
          </p:nvPr>
        </p:nvSpPr>
        <p:spPr>
          <a:xfrm>
            <a:off x="990600" y="1295400"/>
            <a:ext cx="7467600" cy="3505200"/>
          </a:xfrm>
        </p:spPr>
        <p:txBody>
          <a:bodyPr/>
          <a:lstStyle/>
          <a:p>
            <a:pPr marL="457200" indent="-457200" algn="ctr" eaLnBrk="1" hangingPunct="1">
              <a:buFontTx/>
              <a:buNone/>
            </a:pPr>
            <a:r>
              <a:rPr lang="en-CA" altLang="fr-FR" sz="3200" b="1" dirty="0" smtClean="0">
                <a:solidFill>
                  <a:srgbClr val="002060"/>
                </a:solidFill>
                <a:latin typeface="Century Gothic" pitchFamily="34" charset="0"/>
              </a:rPr>
              <a:t>Put more energy into having fun rather than competing</a:t>
            </a:r>
            <a:r>
              <a:rPr lang="fr-CA" altLang="fr-FR" sz="32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</a:p>
          <a:p>
            <a:pPr marL="457200" indent="-457200" eaLnBrk="1" hangingPunct="1">
              <a:buFontTx/>
              <a:buNone/>
            </a:pPr>
            <a:endParaRPr lang="af-ZA" altLang="fr-FR" sz="2800" dirty="0" smtClean="0">
              <a:latin typeface="Century Gothic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73965"/>
            <a:ext cx="3276000" cy="23156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57615"/>
            <a:ext cx="3348038" cy="223202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229600" cy="762000"/>
          </a:xfrm>
        </p:spPr>
        <p:txBody>
          <a:bodyPr/>
          <a:lstStyle/>
          <a:p>
            <a:pPr algn="ctr">
              <a:defRPr/>
            </a:pPr>
            <a:r>
              <a:rPr lang="en-CA" alt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Celebrate summer outside</a:t>
            </a:r>
            <a:r>
              <a:rPr lang="fr-CA" alt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!</a:t>
            </a:r>
            <a:endParaRPr lang="en-US" altLang="fr-FR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543800" cy="3352800"/>
          </a:xfrm>
        </p:spPr>
        <p:txBody>
          <a:bodyPr/>
          <a:lstStyle/>
          <a:p>
            <a:pPr algn="ctr">
              <a:buFont typeface="Tahoma" pitchFamily="34" charset="0"/>
              <a:buNone/>
            </a:pPr>
            <a:r>
              <a:rPr lang="en-CA" altLang="fr-FR" sz="2800" b="1" smtClean="0">
                <a:solidFill>
                  <a:srgbClr val="002060"/>
                </a:solidFill>
                <a:latin typeface="Century Gothic" pitchFamily="34" charset="0"/>
              </a:rPr>
              <a:t>Take the opportunity to do activities with  your family outside.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05100"/>
            <a:ext cx="5929313" cy="29527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229600" cy="762000"/>
          </a:xfrm>
        </p:spPr>
        <p:txBody>
          <a:bodyPr/>
          <a:lstStyle/>
          <a:p>
            <a:pPr algn="ctr">
              <a:defRPr/>
            </a:pPr>
            <a:r>
              <a:rPr lang="en-CA" altLang="fr-FR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Have fun! Enjoy summer!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924800" cy="3505200"/>
          </a:xfrm>
        </p:spPr>
        <p:txBody>
          <a:bodyPr/>
          <a:lstStyle/>
          <a:p>
            <a:pPr>
              <a:buFont typeface="Tahoma" pitchFamily="34" charset="0"/>
              <a:buNone/>
            </a:pPr>
            <a:r>
              <a:rPr lang="en-CA" altLang="fr-FR" sz="3200" b="1" dirty="0" smtClean="0">
                <a:solidFill>
                  <a:srgbClr val="002060"/>
                </a:solidFill>
                <a:latin typeface="Century Gothic" pitchFamily="34" charset="0"/>
              </a:rPr>
              <a:t>Invite your friends to play outside!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52700"/>
            <a:ext cx="3721853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52700"/>
            <a:ext cx="3789362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143000"/>
            <a:ext cx="7391400" cy="35052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CA" altLang="fr-FR" sz="3600" dirty="0" smtClean="0">
                <a:solidFill>
                  <a:srgbClr val="FFFFFF"/>
                </a:solidFill>
                <a:latin typeface="Century Gothic" pitchFamily="34" charset="0"/>
              </a:rPr>
              <a:t/>
            </a:r>
            <a:br>
              <a:rPr lang="fr-CA" altLang="fr-FR" sz="3600" dirty="0" smtClean="0">
                <a:solidFill>
                  <a:srgbClr val="FFFFFF"/>
                </a:solidFill>
                <a:latin typeface="Century Gothic" pitchFamily="34" charset="0"/>
              </a:rPr>
            </a:br>
            <a:r>
              <a:rPr lang="fr-CA" altLang="fr-FR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Go </a:t>
            </a:r>
            <a:r>
              <a:rPr lang="fr-CA" altLang="fr-FR" sz="4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outside</a:t>
            </a:r>
            <a:r>
              <a:rPr lang="fr-CA" altLang="fr-FR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! Have fun and stay healthy</a:t>
            </a:r>
            <a:r>
              <a:rPr lang="en-CA" altLang="fr-FR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!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660775" cy="194468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ocolate">
  <a:themeElements>
    <a:clrScheme name="Chocolate 1">
      <a:dk1>
        <a:srgbClr val="4C4C4C"/>
      </a:dk1>
      <a:lt1>
        <a:srgbClr val="FFFFFF"/>
      </a:lt1>
      <a:dk2>
        <a:srgbClr val="FFFFFF"/>
      </a:dk2>
      <a:lt2>
        <a:srgbClr val="CCD0A5"/>
      </a:lt2>
      <a:accent1>
        <a:srgbClr val="1A2267"/>
      </a:accent1>
      <a:accent2>
        <a:srgbClr val="6D8022"/>
      </a:accent2>
      <a:accent3>
        <a:srgbClr val="FFFFFF"/>
      </a:accent3>
      <a:accent4>
        <a:srgbClr val="404040"/>
      </a:accent4>
      <a:accent5>
        <a:srgbClr val="ABABB8"/>
      </a:accent5>
      <a:accent6>
        <a:srgbClr val="62731E"/>
      </a:accent6>
      <a:hlink>
        <a:srgbClr val="A3C135"/>
      </a:hlink>
      <a:folHlink>
        <a:srgbClr val="CCD0A5"/>
      </a:folHlink>
    </a:clrScheme>
    <a:fontScheme name="Chocolate">
      <a:majorFont>
        <a:latin typeface="Arial Bold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hocolate 1">
        <a:dk1>
          <a:srgbClr val="4C4C4C"/>
        </a:dk1>
        <a:lt1>
          <a:srgbClr val="FFFFFF"/>
        </a:lt1>
        <a:dk2>
          <a:srgbClr val="FFFFFF"/>
        </a:dk2>
        <a:lt2>
          <a:srgbClr val="CCD0A5"/>
        </a:lt2>
        <a:accent1>
          <a:srgbClr val="1A2267"/>
        </a:accent1>
        <a:accent2>
          <a:srgbClr val="6D8022"/>
        </a:accent2>
        <a:accent3>
          <a:srgbClr val="FFFFFF"/>
        </a:accent3>
        <a:accent4>
          <a:srgbClr val="404040"/>
        </a:accent4>
        <a:accent5>
          <a:srgbClr val="ABABB8"/>
        </a:accent5>
        <a:accent6>
          <a:srgbClr val="62731E"/>
        </a:accent6>
        <a:hlink>
          <a:srgbClr val="A3C135"/>
        </a:hlink>
        <a:folHlink>
          <a:srgbClr val="CCD0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2004:Templates:Presentations:Designs:Chocolate</Template>
  <TotalTime>3277</TotalTime>
  <Words>77</Words>
  <Application>Microsoft Office PowerPoint</Application>
  <PresentationFormat>Affichage à l'écran (4:3)</PresentationFormat>
  <Paragraphs>30</Paragraphs>
  <Slides>10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Chocolate</vt:lpstr>
      <vt:lpstr>Présentation PowerPoint</vt:lpstr>
      <vt:lpstr>Health Info Public Health May 2017</vt:lpstr>
      <vt:lpstr> Summer and vacation  are almost here!</vt:lpstr>
      <vt:lpstr> Will you enjoy summer?</vt:lpstr>
      <vt:lpstr>Going outdoors allows you to:</vt:lpstr>
      <vt:lpstr>Unstructured activities can have many benefits</vt:lpstr>
      <vt:lpstr>Celebrate summer outside!</vt:lpstr>
      <vt:lpstr>Have fun! Enjoy summer!</vt:lpstr>
      <vt:lpstr> Go outside! Have fun and stay healthy!</vt:lpstr>
      <vt:lpstr>Présentation PowerPoint</vt:lpstr>
    </vt:vector>
  </TitlesOfParts>
  <Company>Bristol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Bristol Group</dc:creator>
  <cp:lastModifiedBy>DH Citrix User</cp:lastModifiedBy>
  <cp:revision>351</cp:revision>
  <cp:lastPrinted>2015-04-08T14:39:06Z</cp:lastPrinted>
  <dcterms:created xsi:type="dcterms:W3CDTF">2010-05-06T14:28:31Z</dcterms:created>
  <dcterms:modified xsi:type="dcterms:W3CDTF">2017-05-16T19:51:10Z</dcterms:modified>
</cp:coreProperties>
</file>