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3" r:id="rId3"/>
    <p:sldId id="267" r:id="rId4"/>
    <p:sldId id="278" r:id="rId5"/>
    <p:sldId id="280" r:id="rId6"/>
    <p:sldId id="271" r:id="rId7"/>
    <p:sldId id="286" r:id="rId8"/>
    <p:sldId id="281" r:id="rId9"/>
    <p:sldId id="279" r:id="rId10"/>
    <p:sldId id="284" r:id="rId11"/>
    <p:sldId id="264" r:id="rId12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0000"/>
    <a:srgbClr val="0000FF"/>
    <a:srgbClr val="3333FF"/>
    <a:srgbClr val="0066FF"/>
    <a:srgbClr val="005BE2"/>
    <a:srgbClr val="FFF2DB"/>
    <a:srgbClr val="004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4330" tIns="47165" rIns="94330" bIns="47165" rtlCol="0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DB6C0B-1879-4420-93BF-1425CE53C904}" type="datetimeFigureOut">
              <a:rPr lang="fr-CA" altLang="fr-FR"/>
              <a:pPr>
                <a:defRPr/>
              </a:pPr>
              <a:t>2017-01-06</a:t>
            </a:fld>
            <a:endParaRPr lang="fr-CA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4330" tIns="47165" rIns="94330" bIns="47165" rtlCol="0" anchor="b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B2E5F5-D67A-4514-9414-D27FD4CD6183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03847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01675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51350"/>
            <a:ext cx="51911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smtClean="0"/>
              <a:t>Click to edit Master text styles</a:t>
            </a:r>
          </a:p>
          <a:p>
            <a:pPr lvl="1"/>
            <a:r>
              <a:rPr lang="en-US" altLang="fr-FR" noProof="0" smtClean="0"/>
              <a:t>Second level</a:t>
            </a:r>
          </a:p>
          <a:p>
            <a:pPr lvl="2"/>
            <a:r>
              <a:rPr lang="en-US" altLang="fr-FR" noProof="0" smtClean="0"/>
              <a:t>Third level</a:t>
            </a:r>
          </a:p>
          <a:p>
            <a:pPr lvl="3"/>
            <a:r>
              <a:rPr lang="en-US" altLang="fr-FR" noProof="0" smtClean="0"/>
              <a:t>Fourth level</a:t>
            </a:r>
          </a:p>
          <a:p>
            <a:pPr lvl="4"/>
            <a:r>
              <a:rPr lang="en-US" altLang="fr-FR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1113"/>
            <a:ext cx="30670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901113"/>
            <a:ext cx="30670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BEC38-56FD-4EAB-810A-DDCA478C981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56630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0E3023F-AFCC-4FD5-80F5-449196820EDD}" type="slidenum">
              <a:rPr lang="en-US" altLang="fr-FR" sz="1200" smtClean="0"/>
              <a:pPr/>
              <a:t>1</a:t>
            </a:fld>
            <a:endParaRPr lang="en-US" altLang="fr-FR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63F98D3-23CC-41CE-B009-39133D0EA22E}" type="slidenum">
              <a:rPr lang="en-US" altLang="fr-FR" sz="1200" smtClean="0"/>
              <a:pPr/>
              <a:t>2</a:t>
            </a:fld>
            <a:endParaRPr lang="en-US" altLang="fr-FR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30B1951-4184-43E4-B742-DF9EB7730BA5}" type="slidenum">
              <a:rPr lang="en-US" altLang="fr-FR" sz="1200" smtClean="0"/>
              <a:pPr/>
              <a:t>3</a:t>
            </a:fld>
            <a:endParaRPr lang="en-US" altLang="fr-FR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9165BE-FC34-485E-9AEA-D5A79F99B0E9}" type="slidenum">
              <a:rPr lang="en-US" altLang="fr-FR" sz="1200" smtClean="0"/>
              <a:pPr/>
              <a:t>4</a:t>
            </a:fld>
            <a:endParaRPr lang="en-US" altLang="fr-FR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108A1E-40E5-4AEE-86E0-C57F6B2FE7A5}" type="slidenum">
              <a:rPr lang="en-US" altLang="fr-FR" sz="1200" smtClean="0"/>
              <a:pPr/>
              <a:t>5</a:t>
            </a:fld>
            <a:endParaRPr lang="en-US" altLang="fr-FR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4B358B9-78C1-47DB-AA07-8053FB614D9F}" type="slidenum">
              <a:rPr lang="en-US" altLang="fr-FR" sz="1200" smtClean="0"/>
              <a:pPr/>
              <a:t>6</a:t>
            </a:fld>
            <a:endParaRPr lang="en-US" altLang="fr-FR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4098CD9-D966-47E6-85C7-00D12CE38768}" type="slidenum">
              <a:rPr lang="en-US" altLang="fr-FR" sz="1200" smtClean="0"/>
              <a:pPr/>
              <a:t>8</a:t>
            </a:fld>
            <a:endParaRPr lang="en-US" altLang="fr-F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1D844F6-BDA1-4481-B3A8-603E740927AC}" type="slidenum">
              <a:rPr lang="en-US" altLang="fr-FR" sz="1200" smtClean="0"/>
              <a:pPr/>
              <a:t>9</a:t>
            </a:fld>
            <a:endParaRPr lang="en-US" altLang="fr-F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3401AA-BBA0-46A6-B23E-79B923324218}" type="slidenum">
              <a:rPr lang="en-US" altLang="fr-FR" sz="1200" smtClean="0"/>
              <a:pPr/>
              <a:t>11</a:t>
            </a:fld>
            <a:endParaRPr lang="en-US" altLang="fr-FR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590800"/>
            <a:ext cx="7086600" cy="2209800"/>
          </a:xfrm>
        </p:spPr>
        <p:txBody>
          <a:bodyPr/>
          <a:lstStyle>
            <a:lvl1pPr>
              <a:defRPr sz="4400">
                <a:latin typeface="Arial" charset="0"/>
              </a:defRPr>
            </a:lvl1pPr>
          </a:lstStyle>
          <a:p>
            <a:pPr lvl="0"/>
            <a:r>
              <a:rPr lang="fr-CA" altLang="fr-FR" noProof="0" smtClean="0"/>
              <a:t>Click to edit Master title style</a:t>
            </a:r>
            <a:endParaRPr lang="en-US" alt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37757516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175973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828800" cy="4800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334000" cy="4800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39851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76299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375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76690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146022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343857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14793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401583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34475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rgbClr val="80808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Click to edit Master title style</a:t>
            </a:r>
            <a:endParaRPr lang="en-US" altLang="fr-F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315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rgbClr val="80808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Click to edit Master text styles</a:t>
            </a:r>
          </a:p>
          <a:p>
            <a:pPr lvl="1"/>
            <a:r>
              <a:rPr lang="fr-CA" altLang="fr-FR" smtClean="0"/>
              <a:t>Second level</a:t>
            </a:r>
          </a:p>
          <a:p>
            <a:pPr lvl="2"/>
            <a:r>
              <a:rPr lang="fr-CA" altLang="fr-FR" smtClean="0"/>
              <a:t>Third level</a:t>
            </a:r>
          </a:p>
          <a:p>
            <a:pPr lvl="3"/>
            <a:r>
              <a:rPr lang="fr-CA" altLang="fr-FR" smtClean="0"/>
              <a:t>Fourth level</a:t>
            </a:r>
          </a:p>
          <a:p>
            <a:pPr lvl="4"/>
            <a:r>
              <a:rPr lang="fr-CA" altLang="fr-F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219200" y="1858963"/>
            <a:ext cx="7467600" cy="3124200"/>
          </a:xfrm>
        </p:spPr>
        <p:txBody>
          <a:bodyPr/>
          <a:lstStyle/>
          <a:p>
            <a:pPr algn="ctr">
              <a:defRPr/>
            </a:pPr>
            <a:r>
              <a:rPr lang="en-CA" sz="4000" b="1" dirty="0" smtClean="0">
                <a:latin typeface="Century Gothic" panose="020B0502020202020204" pitchFamily="34" charset="0"/>
                <a:cs typeface="+mj-cs"/>
              </a:rPr>
              <a:t>Take the time to practise yoga and breathe! </a:t>
            </a:r>
            <a:br>
              <a:rPr lang="en-CA" sz="4000" b="1" dirty="0" smtClean="0">
                <a:latin typeface="Century Gothic" panose="020B0502020202020204" pitchFamily="34" charset="0"/>
                <a:cs typeface="+mj-cs"/>
              </a:rPr>
            </a:br>
            <a:r>
              <a:rPr lang="en-CA" sz="4000" b="1" dirty="0" smtClean="0">
                <a:latin typeface="Century Gothic" panose="020B0502020202020204" pitchFamily="34" charset="0"/>
                <a:cs typeface="+mj-cs"/>
              </a:rPr>
              <a:t/>
            </a:r>
            <a:br>
              <a:rPr lang="en-CA" sz="4000" b="1" dirty="0" smtClean="0">
                <a:latin typeface="Century Gothic" panose="020B0502020202020204" pitchFamily="34" charset="0"/>
                <a:cs typeface="+mj-cs"/>
              </a:rPr>
            </a:br>
            <a:r>
              <a:rPr lang="en-CA" sz="4000" b="1" dirty="0" smtClean="0">
                <a:latin typeface="Century Gothic" panose="020B0502020202020204" pitchFamily="34" charset="0"/>
                <a:cs typeface="+mj-cs"/>
              </a:rPr>
              <a:t>Have fun!</a:t>
            </a:r>
            <a:endParaRPr lang="en-CA" sz="4000" b="1" dirty="0">
              <a:latin typeface="Century Gothic" panose="020B0502020202020204" pitchFamily="34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356998"/>
            <a:ext cx="2268000" cy="1512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8998"/>
            <a:ext cx="2095999" cy="14400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-228600" y="498475"/>
            <a:ext cx="906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ahoma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Tahoma" pitchFamily="34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ahoma" pitchFamily="34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4000" b="1">
                <a:solidFill>
                  <a:srgbClr val="3333CC"/>
                </a:solidFill>
                <a:latin typeface="Century Gothic" pitchFamily="34" charset="0"/>
              </a:rPr>
              <a:t>                      </a:t>
            </a:r>
            <a:r>
              <a:rPr lang="en-CA" altLang="fr-FR" sz="4800" b="1">
                <a:solidFill>
                  <a:srgbClr val="3333CC"/>
                </a:solidFill>
                <a:latin typeface="Century Gothic" pitchFamily="34" charset="0"/>
              </a:rPr>
              <a:t>In closing</a:t>
            </a:r>
            <a:endParaRPr lang="en-CA" altLang="fr-FR" sz="4800">
              <a:solidFill>
                <a:srgbClr val="33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838200" y="1600200"/>
            <a:ext cx="7696200" cy="3276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sz="4000" b="1" dirty="0" smtClean="0">
                <a:solidFill>
                  <a:srgbClr val="FFFFFF"/>
                </a:solidFill>
                <a:latin typeface="Century Gothic" charset="0"/>
              </a:rPr>
              <a:t/>
            </a:r>
            <a:br>
              <a:rPr lang="en-CA" sz="40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CA" sz="4800" b="1" dirty="0" smtClean="0">
                <a:solidFill>
                  <a:srgbClr val="B8D251"/>
                </a:solidFill>
                <a:latin typeface="Century Gothic" charset="0"/>
              </a:rPr>
              <a:t>Health Info</a:t>
            </a:r>
            <a:br>
              <a:rPr lang="en-CA" sz="4800" b="1" dirty="0" smtClean="0">
                <a:solidFill>
                  <a:srgbClr val="B8D251"/>
                </a:solidFill>
                <a:latin typeface="Century Gothic" charset="0"/>
              </a:rPr>
            </a:br>
            <a:r>
              <a:rPr lang="en-CA" sz="4800" b="1" dirty="0" smtClean="0">
                <a:solidFill>
                  <a:srgbClr val="FFFFFF"/>
                </a:solidFill>
                <a:latin typeface="Century Gothic" charset="0"/>
              </a:rPr>
              <a:t>Public Health</a:t>
            </a:r>
            <a:br>
              <a:rPr lang="en-CA" sz="4800" b="1" dirty="0" smtClean="0">
                <a:solidFill>
                  <a:srgbClr val="FFFFFF"/>
                </a:solidFill>
                <a:latin typeface="Century Gothic" charset="0"/>
              </a:rPr>
            </a:br>
            <a:r>
              <a:rPr lang="en-CA" sz="4800" b="1" dirty="0" smtClean="0">
                <a:solidFill>
                  <a:srgbClr val="B8D251"/>
                </a:solidFill>
                <a:latin typeface="Century Gothic" charset="0"/>
              </a:rPr>
              <a:t>January 2017</a:t>
            </a:r>
            <a:endParaRPr lang="en-CA" sz="4800" b="1" dirty="0">
              <a:solidFill>
                <a:srgbClr val="B8D251"/>
              </a:solidFill>
              <a:latin typeface="Century Gothic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371600" y="3048000"/>
            <a:ext cx="6896100" cy="16922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altLang="fr-FR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  <a:cs typeface="+mj-cs"/>
              </a:rPr>
              <a:t>Yoga!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39925"/>
            <a:ext cx="194786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16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381000"/>
            <a:ext cx="74676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CA" sz="4000" b="1" dirty="0" smtClean="0">
                <a:solidFill>
                  <a:srgbClr val="B8D251"/>
                </a:solidFill>
                <a:latin typeface="Century Gothic" charset="0"/>
              </a:rPr>
              <a:t>What is yoga?</a:t>
            </a:r>
            <a:endParaRPr lang="en-CA" sz="4000" b="1" dirty="0">
              <a:solidFill>
                <a:srgbClr val="B8D251"/>
              </a:solidFill>
              <a:latin typeface="Century Gothic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990600" y="990600"/>
            <a:ext cx="8202613" cy="213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charset="0"/>
              <a:buNone/>
              <a:defRPr/>
            </a:pPr>
            <a:endParaRPr lang="en-CA" b="1" dirty="0" smtClean="0">
              <a:solidFill>
                <a:srgbClr val="004EC0"/>
              </a:solidFill>
              <a:latin typeface="Century Gothic" charset="0"/>
            </a:endParaRPr>
          </a:p>
          <a:p>
            <a:pPr marL="0" indent="0" eaLnBrk="1" hangingPunct="1">
              <a:lnSpc>
                <a:spcPct val="90000"/>
              </a:lnSpc>
              <a:buFont typeface="Tahoma" charset="0"/>
              <a:buNone/>
              <a:defRPr/>
            </a:pPr>
            <a:r>
              <a:rPr lang="en-CA" sz="3000" b="1" dirty="0" smtClean="0">
                <a:solidFill>
                  <a:srgbClr val="3333CC"/>
                </a:solidFill>
                <a:latin typeface="Century Gothic" charset="0"/>
              </a:rPr>
              <a:t>Yoga is a series of exercises that are good for your body, breathing and brain. </a:t>
            </a:r>
            <a:endParaRPr lang="en-CA" sz="3000" b="1" dirty="0">
              <a:solidFill>
                <a:srgbClr val="3333CC"/>
              </a:solidFill>
              <a:latin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1" y="4572000"/>
            <a:ext cx="41147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b="1" dirty="0">
                <a:ln w="0" cmpd="dbl">
                  <a:solidFill>
                    <a:srgbClr val="0000FF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342900" dist="76200" dir="5400000">
                    <a:srgbClr val="0000FF">
                      <a:alpha val="74000"/>
                    </a:srgbClr>
                  </a:innerShdw>
                </a:effectLst>
                <a:latin typeface="Century Gothic" panose="020B0502020202020204" pitchFamily="34" charset="0"/>
                <a:ea typeface="ＭＳ Ｐゴシック" pitchFamily="1" charset="-128"/>
              </a:rPr>
              <a:t>Mind-body approach!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1" y="3581400"/>
            <a:ext cx="244684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800" b="1" dirty="0" smtClean="0">
                <a:ln w="900" cmpd="sng">
                  <a:solidFill>
                    <a:srgbClr val="0000FF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342900" dist="76200" dir="5400000">
                    <a:srgbClr val="0000FF">
                      <a:alpha val="74000"/>
                    </a:srgbClr>
                  </a:innerShdw>
                </a:effectLst>
                <a:latin typeface="Century Gothic" panose="020B0502020202020204" pitchFamily="34" charset="0"/>
                <a:ea typeface="ＭＳ Ｐゴシック" pitchFamily="1" charset="-128"/>
              </a:rPr>
              <a:t>Stretching! </a:t>
            </a:r>
            <a:endParaRPr lang="en-CA" sz="2800" b="1" dirty="0">
              <a:ln w="900" cmpd="sng">
                <a:solidFill>
                  <a:srgbClr val="0000FF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342900" dist="76200" dir="5400000">
                  <a:srgbClr val="0000FF">
                    <a:alpha val="74000"/>
                  </a:srgbClr>
                </a:inn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1" y="2667000"/>
            <a:ext cx="38861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900" cmpd="sng">
                  <a:solidFill>
                    <a:srgbClr val="0000FF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342900" dist="76200" dir="5400000">
                    <a:srgbClr val="0000FF">
                      <a:alpha val="74000"/>
                    </a:srgbClr>
                  </a:innerShdw>
                </a:effectLst>
                <a:latin typeface="Century Gothic" panose="020B0502020202020204" pitchFamily="34" charset="0"/>
                <a:ea typeface="ＭＳ Ｐゴシック" pitchFamily="1" charset="-128"/>
              </a:rPr>
              <a:t>Form of meditation!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3360000" cy="2520000"/>
          </a:xfrm>
          <a:prstGeom prst="rect">
            <a:avLst/>
          </a:prstGeom>
          <a:ln>
            <a:noFill/>
          </a:ln>
          <a:effectLst>
            <a:softEdge rad="1143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83820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CA" altLang="fr-F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  <a:t>Benefits of Yoga!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4400" y="1371600"/>
            <a:ext cx="73152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charset="0"/>
              <a:buNone/>
              <a:defRPr/>
            </a:pPr>
            <a:r>
              <a:rPr lang="en-CA" sz="3200" b="1" dirty="0" smtClean="0">
                <a:solidFill>
                  <a:srgbClr val="3333CC"/>
                </a:solidFill>
                <a:latin typeface="Century Gothic" charset="0"/>
              </a:rPr>
              <a:t>Yoga can help you to be more: </a:t>
            </a:r>
          </a:p>
          <a:p>
            <a:pPr marL="0" indent="0" eaLnBrk="1" hangingPunct="1">
              <a:buFont typeface="Tahoma" charset="0"/>
              <a:buNone/>
              <a:defRPr/>
            </a:pPr>
            <a:endParaRPr lang="en-CA" sz="2800" b="1" dirty="0" smtClean="0">
              <a:solidFill>
                <a:srgbClr val="3333CC"/>
              </a:solidFill>
              <a:latin typeface="Century Gothic" charset="0"/>
            </a:endParaRPr>
          </a:p>
          <a:p>
            <a:pPr marL="0" indent="0" eaLnBrk="1" hangingPunct="1">
              <a:buFont typeface="Wingdings" charset="0"/>
              <a:buChar char="ü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Calm and relaxed! </a:t>
            </a:r>
          </a:p>
          <a:p>
            <a:pPr marL="0" indent="0" eaLnBrk="1" hangingPunct="1">
              <a:buFont typeface="Wingdings" charset="0"/>
              <a:buChar char="ü"/>
              <a:defRPr/>
            </a:pPr>
            <a:endParaRPr lang="en-CA" sz="2800" b="1" dirty="0" smtClean="0">
              <a:solidFill>
                <a:srgbClr val="3333CC"/>
              </a:solidFill>
              <a:latin typeface="Century Gothic" charset="0"/>
            </a:endParaRPr>
          </a:p>
          <a:p>
            <a:pPr marL="0" indent="0" eaLnBrk="1" hangingPunct="1">
              <a:buFont typeface="Wingdings" charset="0"/>
              <a:buChar char="ü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Creative and concentrated!</a:t>
            </a:r>
          </a:p>
          <a:p>
            <a:pPr marL="0" indent="0" eaLnBrk="1" hangingPunct="1">
              <a:buFont typeface="Wingdings" charset="0"/>
              <a:buChar char="ü"/>
              <a:defRPr/>
            </a:pPr>
            <a:endParaRPr lang="en-CA" sz="2800" b="1" dirty="0" smtClean="0">
              <a:solidFill>
                <a:srgbClr val="3333CC"/>
              </a:solidFill>
              <a:latin typeface="Century Gothic" charset="0"/>
            </a:endParaRPr>
          </a:p>
          <a:p>
            <a:pPr marL="0" indent="0" eaLnBrk="1" hangingPunct="1">
              <a:buFont typeface="Wingdings" charset="0"/>
              <a:buChar char="ü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Aware of your body!</a:t>
            </a:r>
          </a:p>
          <a:p>
            <a:pPr marL="0" indent="0" eaLnBrk="1" hangingPunct="1">
              <a:buFont typeface="Wingdings" charset="0"/>
              <a:buChar char="ü"/>
              <a:defRPr/>
            </a:pPr>
            <a:endParaRPr lang="en-CA" sz="2800" b="1" dirty="0" smtClean="0">
              <a:solidFill>
                <a:srgbClr val="3333CC"/>
              </a:solidFill>
              <a:latin typeface="Century Gothic" charset="0"/>
            </a:endParaRPr>
          </a:p>
          <a:p>
            <a:pPr marL="0" indent="0" eaLnBrk="1" hangingPunct="1">
              <a:buFont typeface="Wingdings" charset="0"/>
              <a:buChar char="ü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Confident!</a:t>
            </a:r>
            <a:endParaRPr lang="en-CA" b="1" dirty="0" smtClean="0">
              <a:solidFill>
                <a:srgbClr val="3333CC"/>
              </a:solidFill>
              <a:latin typeface="Century Gothic" charset="0"/>
            </a:endParaRPr>
          </a:p>
          <a:p>
            <a:pPr marL="0" indent="0" eaLnBrk="1" hangingPunct="1">
              <a:lnSpc>
                <a:spcPct val="90000"/>
              </a:lnSpc>
              <a:buFont typeface="Tahoma" charset="0"/>
              <a:buNone/>
              <a:defRPr/>
            </a:pPr>
            <a:endParaRPr lang="en-CA" sz="2800" b="1" dirty="0" smtClean="0">
              <a:solidFill>
                <a:srgbClr val="3333CC"/>
              </a:solidFill>
              <a:latin typeface="Century Gothic" charset="0"/>
            </a:endParaRPr>
          </a:p>
          <a:p>
            <a:pPr marL="0" indent="0" eaLnBrk="1" hangingPunct="1">
              <a:lnSpc>
                <a:spcPct val="90000"/>
              </a:lnSpc>
              <a:buFont typeface="Tahoma" charset="0"/>
              <a:buNone/>
              <a:defRPr/>
            </a:pPr>
            <a:endParaRPr lang="en-CA" sz="2800" b="1" dirty="0" smtClean="0">
              <a:solidFill>
                <a:srgbClr val="3333CC"/>
              </a:solidFill>
              <a:latin typeface="Century Gothic" charset="0"/>
            </a:endParaRPr>
          </a:p>
          <a:p>
            <a:pPr marL="0" indent="0" eaLnBrk="1" hangingPunct="1">
              <a:lnSpc>
                <a:spcPct val="90000"/>
              </a:lnSpc>
              <a:buFont typeface="Tahoma" charset="0"/>
              <a:buNone/>
              <a:defRPr/>
            </a:pPr>
            <a:endParaRPr lang="en-CA" sz="2800" b="1" dirty="0">
              <a:solidFill>
                <a:srgbClr val="3333CC"/>
              </a:solidFill>
              <a:latin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91" y="2057400"/>
            <a:ext cx="2057400" cy="12192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57600"/>
            <a:ext cx="2286000" cy="14478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5005388"/>
            <a:ext cx="1666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457200"/>
            <a:ext cx="8153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sz="4000" b="1" dirty="0" smtClean="0">
                <a:solidFill>
                  <a:srgbClr val="B8D251"/>
                </a:solidFill>
                <a:latin typeface="Century Gothic" charset="0"/>
              </a:rPr>
              <a:t>Some Interesting Facts</a:t>
            </a:r>
            <a:endParaRPr lang="en-CA" sz="4000" b="1" dirty="0">
              <a:solidFill>
                <a:srgbClr val="B8D251"/>
              </a:solidFill>
              <a:latin typeface="Century Gothic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7086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Yoga started in India over 3,000 years ago.</a:t>
            </a:r>
          </a:p>
          <a:p>
            <a:pPr eaLnBrk="1" hangingPunct="1">
              <a:lnSpc>
                <a:spcPct val="80000"/>
              </a:lnSpc>
              <a:buFont typeface="Tahoma" charset="0"/>
              <a:buNone/>
              <a:defRPr/>
            </a:pPr>
            <a:endParaRPr lang="en-CA" sz="2800" b="1" dirty="0" smtClean="0">
              <a:solidFill>
                <a:srgbClr val="3333CC"/>
              </a:solidFill>
              <a:latin typeface="Century Gothic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Yoga includes: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CA" sz="2400" dirty="0" smtClean="0">
                <a:solidFill>
                  <a:srgbClr val="3333CC"/>
                </a:solidFill>
                <a:latin typeface="Century Gothic" charset="0"/>
              </a:rPr>
              <a:t> </a:t>
            </a:r>
            <a:r>
              <a:rPr lang="en-CA" sz="2400" b="1" dirty="0" smtClean="0">
                <a:solidFill>
                  <a:srgbClr val="3333CC"/>
                </a:solidFill>
                <a:latin typeface="Century Gothic" charset="0"/>
              </a:rPr>
              <a:t>Physical poses (</a:t>
            </a:r>
            <a:r>
              <a:rPr lang="en-CA" sz="2400" b="1" i="1" dirty="0" err="1" smtClean="0">
                <a:solidFill>
                  <a:srgbClr val="3333CC"/>
                </a:solidFill>
                <a:latin typeface="Century Gothic" charset="0"/>
              </a:rPr>
              <a:t>asanas</a:t>
            </a:r>
            <a:r>
              <a:rPr lang="en-CA" sz="2400" b="1" i="1" dirty="0" smtClean="0">
                <a:solidFill>
                  <a:srgbClr val="3333CC"/>
                </a:solidFill>
                <a:latin typeface="Century Gothic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CA" sz="2400" b="1" dirty="0" smtClean="0">
                <a:solidFill>
                  <a:srgbClr val="3333CC"/>
                </a:solidFill>
                <a:latin typeface="Century Gothic" charset="0"/>
              </a:rPr>
              <a:t> Breathing techniques (</a:t>
            </a:r>
            <a:r>
              <a:rPr lang="en-CA" sz="2400" b="1" i="1" dirty="0" err="1" smtClean="0">
                <a:solidFill>
                  <a:srgbClr val="3333CC"/>
                </a:solidFill>
                <a:latin typeface="Century Gothic" charset="0"/>
              </a:rPr>
              <a:t>pranayamas</a:t>
            </a:r>
            <a:r>
              <a:rPr lang="en-CA" sz="2400" b="1" i="1" dirty="0" smtClean="0">
                <a:solidFill>
                  <a:srgbClr val="3333CC"/>
                </a:solidFill>
                <a:latin typeface="Century Gothic" charset="0"/>
              </a:rPr>
              <a:t>)</a:t>
            </a:r>
            <a:r>
              <a:rPr lang="en-CA" sz="2400" b="1" dirty="0" smtClean="0">
                <a:solidFill>
                  <a:srgbClr val="3333CC"/>
                </a:solidFill>
                <a:latin typeface="Century Gothic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CA" sz="2400" b="1" dirty="0" smtClean="0">
                <a:solidFill>
                  <a:srgbClr val="3333CC"/>
                </a:solidFill>
                <a:latin typeface="Century Gothic" charset="0"/>
              </a:rPr>
              <a:t> Meditation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CA" sz="2400" b="1" dirty="0" smtClean="0">
                <a:solidFill>
                  <a:srgbClr val="3333CC"/>
                </a:solidFill>
                <a:latin typeface="Century Gothic" charset="0"/>
              </a:rPr>
              <a:t> Deep relaxation (</a:t>
            </a:r>
            <a:r>
              <a:rPr lang="en-CA" sz="2400" b="1" i="1" dirty="0" smtClean="0">
                <a:solidFill>
                  <a:srgbClr val="3333CC"/>
                </a:solidFill>
                <a:latin typeface="Century Gothic" charset="0"/>
              </a:rPr>
              <a:t>yoga </a:t>
            </a:r>
            <a:r>
              <a:rPr lang="en-CA" sz="2400" b="1" i="1" dirty="0" err="1" smtClean="0">
                <a:solidFill>
                  <a:srgbClr val="3333CC"/>
                </a:solidFill>
                <a:latin typeface="Century Gothic" charset="0"/>
              </a:rPr>
              <a:t>nidra</a:t>
            </a:r>
            <a:r>
              <a:rPr lang="en-CA" sz="2400" b="1" i="1" dirty="0" smtClean="0">
                <a:solidFill>
                  <a:srgbClr val="3333CC"/>
                </a:solidFill>
                <a:latin typeface="Century Gothic" charset="0"/>
              </a:rPr>
              <a:t>)</a:t>
            </a:r>
            <a:endParaRPr lang="en-CA" sz="2400" b="1" i="1" dirty="0">
              <a:solidFill>
                <a:srgbClr val="3333CC"/>
              </a:solidFill>
              <a:latin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2057395"/>
            <a:ext cx="1548000" cy="225461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757082"/>
            <a:ext cx="2285999" cy="139517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48200"/>
            <a:ext cx="2282536" cy="1424869"/>
          </a:xfrm>
          <a:prstGeom prst="rect">
            <a:avLst/>
          </a:prstGeom>
          <a:effectLst>
            <a:softEdge rad="1143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-40085" r="-836" b="-26224"/>
          <a:stretch/>
        </p:blipFill>
        <p:spPr>
          <a:xfrm>
            <a:off x="1371600" y="990600"/>
            <a:ext cx="2674087" cy="26177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848600" cy="762000"/>
          </a:xfrm>
        </p:spPr>
        <p:txBody>
          <a:bodyPr/>
          <a:lstStyle/>
          <a:p>
            <a:pPr algn="ctr">
              <a:defRPr/>
            </a:pPr>
            <a:r>
              <a:rPr lang="en-CA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  <a:t>Some Y</a:t>
            </a:r>
            <a:r>
              <a:rPr lang="en-CA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  <a:t>oga</a:t>
            </a:r>
            <a:r>
              <a:rPr lang="en-CA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  <a:t> P</a:t>
            </a:r>
            <a:r>
              <a:rPr lang="en-CA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  <a:t>oses</a:t>
            </a:r>
            <a:endParaRPr lang="en-CA" sz="40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371600"/>
            <a:ext cx="7924800" cy="4724400"/>
          </a:xfrm>
        </p:spPr>
        <p:txBody>
          <a:bodyPr/>
          <a:lstStyle/>
          <a:p>
            <a:pPr marL="0" indent="0">
              <a:buFont typeface="Tahoma" pitchFamily="34" charset="0"/>
              <a:buNone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panose="020B0502020202020204" pitchFamily="34" charset="0"/>
                <a:cs typeface="+mn-cs"/>
              </a:rPr>
              <a:t>           </a:t>
            </a:r>
            <a:r>
              <a:rPr lang="en-CA" sz="3200" b="1" dirty="0" smtClean="0">
                <a:solidFill>
                  <a:srgbClr val="3333CC"/>
                </a:solidFill>
                <a:latin typeface="Century Gothic" panose="020B0502020202020204" pitchFamily="34" charset="0"/>
                <a:cs typeface="+mn-cs"/>
              </a:rPr>
              <a:t>The cat!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8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8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 marL="0" indent="0">
              <a:buFont typeface="Tahoma" pitchFamily="34" charset="0"/>
              <a:buNone/>
              <a:defRPr/>
            </a:pPr>
            <a:endParaRPr lang="en-CA" sz="28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 marL="0" indent="0">
              <a:buFont typeface="Tahoma" pitchFamily="34" charset="0"/>
              <a:buNone/>
              <a:defRPr/>
            </a:pPr>
            <a:r>
              <a:rPr lang="en-CA" sz="3200" b="1" dirty="0" smtClean="0">
                <a:solidFill>
                  <a:srgbClr val="3333CC"/>
                </a:solidFill>
                <a:latin typeface="Century Gothic" panose="020B0502020202020204" pitchFamily="34" charset="0"/>
                <a:cs typeface="+mn-cs"/>
              </a:rPr>
              <a:t>The downward dog!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8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8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 marL="0" indent="0">
              <a:buFont typeface="Tahoma" pitchFamily="34" charset="0"/>
              <a:buNone/>
              <a:defRPr/>
            </a:pPr>
            <a:endParaRPr lang="en-CA" sz="28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3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23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 marL="0" indent="0">
              <a:buFont typeface="Tahoma" pitchFamily="34" charset="0"/>
              <a:buNone/>
              <a:defRPr/>
            </a:pPr>
            <a:endParaRPr lang="en-CA" sz="23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 marL="0" indent="0">
              <a:buFont typeface="Tahoma" pitchFamily="34" charset="0"/>
              <a:buNone/>
              <a:defRPr/>
            </a:pPr>
            <a:endParaRPr lang="en-CA" sz="23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 marL="0" indent="0">
              <a:buFont typeface="Tahoma" pitchFamily="34" charset="0"/>
              <a:buNone/>
              <a:defRPr/>
            </a:pPr>
            <a:endParaRPr lang="en-CA" sz="2300" b="1" dirty="0" smtClean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  <a:p>
            <a:pPr marL="0" indent="0">
              <a:buFont typeface="Tahoma" pitchFamily="34" charset="0"/>
              <a:buNone/>
              <a:defRPr/>
            </a:pPr>
            <a:endParaRPr lang="en-CA" sz="2300" b="1" dirty="0">
              <a:solidFill>
                <a:srgbClr val="3333CC"/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895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94" y="4343400"/>
            <a:ext cx="2935098" cy="1404161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8788"/>
            <a:ext cx="1143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457200"/>
            <a:ext cx="80772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altLang="fr-F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  <a:t>When you do yoga:</a:t>
            </a:r>
            <a:br>
              <a:rPr lang="en-CA" altLang="fr-F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</a:br>
            <a:r>
              <a:rPr lang="en-CA" altLang="fr-F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  <a:t/>
            </a:r>
            <a:br>
              <a:rPr lang="en-CA" altLang="fr-F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</a:br>
            <a:endParaRPr lang="en-CA" altLang="fr-FR" sz="4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66800" y="1714500"/>
            <a:ext cx="815340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CA" altLang="fr-FR" sz="2800" b="1" dirty="0" smtClean="0">
                <a:solidFill>
                  <a:srgbClr val="3333CC"/>
                </a:solidFill>
                <a:latin typeface="Century Gothic" pitchFamily="34" charset="0"/>
              </a:rPr>
              <a:t>Don</a:t>
            </a:r>
            <a:r>
              <a:rPr lang="en-CA" altLang="en-US" sz="2800" b="1" dirty="0" smtClean="0">
                <a:solidFill>
                  <a:srgbClr val="3333CC"/>
                </a:solidFill>
                <a:latin typeface="Century Gothic" pitchFamily="34" charset="0"/>
              </a:rPr>
              <a:t>’</a:t>
            </a:r>
            <a:r>
              <a:rPr lang="en-CA" altLang="fr-FR" sz="2800" b="1" dirty="0" smtClean="0">
                <a:solidFill>
                  <a:srgbClr val="3333CC"/>
                </a:solidFill>
                <a:latin typeface="Century Gothic" pitchFamily="34" charset="0"/>
              </a:rPr>
              <a:t>t think about anything, </a:t>
            </a:r>
            <a:br>
              <a:rPr lang="en-CA" altLang="fr-FR" sz="2800" b="1" dirty="0" smtClean="0">
                <a:solidFill>
                  <a:srgbClr val="3333CC"/>
                </a:solidFill>
                <a:latin typeface="Century Gothic" pitchFamily="34" charset="0"/>
              </a:rPr>
            </a:br>
            <a:r>
              <a:rPr lang="en-CA" altLang="fr-FR" sz="2800" b="1" dirty="0" smtClean="0">
                <a:solidFill>
                  <a:srgbClr val="3333CC"/>
                </a:solidFill>
                <a:latin typeface="Century Gothic" pitchFamily="34" charset="0"/>
              </a:rPr>
              <a:t>just relax!</a:t>
            </a:r>
          </a:p>
          <a:p>
            <a:pPr eaLnBrk="1" hangingPunct="1">
              <a:buFont typeface="Tahoma" pitchFamily="34" charset="0"/>
              <a:buNone/>
              <a:defRPr/>
            </a:pPr>
            <a:endParaRPr lang="en-CA" altLang="fr-FR" sz="2800" b="1" dirty="0" smtClean="0">
              <a:solidFill>
                <a:srgbClr val="3333CC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CA" altLang="fr-FR" sz="2800" b="1" dirty="0" smtClean="0">
                <a:solidFill>
                  <a:srgbClr val="3333CC"/>
                </a:solidFill>
                <a:latin typeface="Century Gothic" pitchFamily="34" charset="0"/>
              </a:rPr>
              <a:t>Listen to soft music!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CA" altLang="fr-FR" sz="2800" b="1" dirty="0" smtClean="0">
              <a:solidFill>
                <a:srgbClr val="3333CC"/>
              </a:solidFill>
              <a:latin typeface="Century Gothic" pitchFamily="34" charset="0"/>
            </a:endParaRPr>
          </a:p>
          <a:p>
            <a:pPr eaLnBrk="1" hangingPunct="1">
              <a:buFont typeface="Tahoma" pitchFamily="34" charset="0"/>
              <a:buNone/>
              <a:defRPr/>
            </a:pPr>
            <a:endParaRPr lang="en-CA" altLang="fr-FR" sz="2800" b="1" dirty="0" smtClean="0">
              <a:solidFill>
                <a:srgbClr val="3333CC"/>
              </a:solidFill>
              <a:latin typeface="Century Gothic" pitchFamily="34" charset="0"/>
            </a:endParaRPr>
          </a:p>
          <a:p>
            <a:pPr eaLnBrk="1" hangingPunct="1">
              <a:buFont typeface="Tahoma" pitchFamily="34" charset="0"/>
              <a:buNone/>
              <a:defRPr/>
            </a:pPr>
            <a:r>
              <a:rPr lang="en-CA" altLang="fr-FR" b="1" dirty="0" smtClean="0">
                <a:solidFill>
                  <a:srgbClr val="3333CC"/>
                </a:solidFill>
                <a:latin typeface="Century Gothic" pitchFamily="34" charset="0"/>
              </a:rPr>
              <a:t>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3943666"/>
            <a:ext cx="5105400" cy="537865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ea typeface="ＭＳ Ｐゴシック" pitchFamily="1" charset="-128"/>
              </a:rPr>
              <a:t>Inhale through your nose!</a:t>
            </a:r>
            <a:endParaRPr lang="en-US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CC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4800600"/>
            <a:ext cx="5753100" cy="76200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  <a:ea typeface="ＭＳ Ｐゴシック" pitchFamily="1" charset="-128"/>
              </a:rPr>
              <a:t>Exhale through your nose or your mouth!</a:t>
            </a: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905000"/>
            <a:ext cx="1924364" cy="1764000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556125"/>
            <a:ext cx="92392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68045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CA" altLang="fr-FR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+mj-cs"/>
              </a:rPr>
              <a:t>Yoga is fun!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5800" y="1447800"/>
            <a:ext cx="8388350" cy="5053013"/>
          </a:xfrm>
        </p:spPr>
        <p:txBody>
          <a:bodyPr/>
          <a:lstStyle/>
          <a:p>
            <a:pPr>
              <a:buFont typeface="Wingdings" charset="0"/>
              <a:buChar char="Ø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You can do it: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Alone or in a group!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At a yoga studio, at home, on the beach or even outdoors! 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Yoga should not hurt, when </a:t>
            </a:r>
            <a:r>
              <a:rPr lang="en-CA" sz="2800" b="1" smtClean="0">
                <a:solidFill>
                  <a:srgbClr val="3333CC"/>
                </a:solidFill>
                <a:latin typeface="Century Gothic" charset="0"/>
              </a:rPr>
              <a:t>it is done </a:t>
            </a:r>
            <a:r>
              <a:rPr lang="en-CA" sz="2800" b="1" dirty="0" smtClean="0">
                <a:solidFill>
                  <a:srgbClr val="3333CC"/>
                </a:solidFill>
                <a:latin typeface="Century Gothic" charset="0"/>
              </a:rPr>
              <a:t>correctly.   </a:t>
            </a:r>
          </a:p>
          <a:p>
            <a:pPr>
              <a:buFont typeface="Tahoma" charset="0"/>
              <a:buNone/>
              <a:defRPr/>
            </a:pPr>
            <a:endParaRPr lang="en-CA" b="1" dirty="0">
              <a:solidFill>
                <a:srgbClr val="3333CC"/>
              </a:solidFill>
              <a:latin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75018"/>
            <a:ext cx="2819400" cy="1766455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75018"/>
            <a:ext cx="2957177" cy="1749137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NotesShape_10"/>
</p:tagLst>
</file>

<file path=ppt/theme/theme1.xml><?xml version="1.0" encoding="utf-8"?>
<a:theme xmlns:a="http://schemas.openxmlformats.org/drawingml/2006/main" name="Chocolate">
  <a:themeElements>
    <a:clrScheme name="Chocolate 1">
      <a:dk1>
        <a:srgbClr val="4C4C4C"/>
      </a:dk1>
      <a:lt1>
        <a:srgbClr val="FFFFFF"/>
      </a:lt1>
      <a:dk2>
        <a:srgbClr val="FFFFFF"/>
      </a:dk2>
      <a:lt2>
        <a:srgbClr val="CCD0A5"/>
      </a:lt2>
      <a:accent1>
        <a:srgbClr val="1A2267"/>
      </a:accent1>
      <a:accent2>
        <a:srgbClr val="6D8022"/>
      </a:accent2>
      <a:accent3>
        <a:srgbClr val="FFFFFF"/>
      </a:accent3>
      <a:accent4>
        <a:srgbClr val="404040"/>
      </a:accent4>
      <a:accent5>
        <a:srgbClr val="ABABB8"/>
      </a:accent5>
      <a:accent6>
        <a:srgbClr val="62731E"/>
      </a:accent6>
      <a:hlink>
        <a:srgbClr val="A3C135"/>
      </a:hlink>
      <a:folHlink>
        <a:srgbClr val="CCD0A5"/>
      </a:folHlink>
    </a:clrScheme>
    <a:fontScheme name="Chocolate">
      <a:majorFont>
        <a:latin typeface="Arial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ocolate 1">
        <a:dk1>
          <a:srgbClr val="4C4C4C"/>
        </a:dk1>
        <a:lt1>
          <a:srgbClr val="FFFFFF"/>
        </a:lt1>
        <a:dk2>
          <a:srgbClr val="FFFFFF"/>
        </a:dk2>
        <a:lt2>
          <a:srgbClr val="CCD0A5"/>
        </a:lt2>
        <a:accent1>
          <a:srgbClr val="1A2267"/>
        </a:accent1>
        <a:accent2>
          <a:srgbClr val="6D8022"/>
        </a:accent2>
        <a:accent3>
          <a:srgbClr val="FFFFFF"/>
        </a:accent3>
        <a:accent4>
          <a:srgbClr val="404040"/>
        </a:accent4>
        <a:accent5>
          <a:srgbClr val="ABABB8"/>
        </a:accent5>
        <a:accent6>
          <a:srgbClr val="62731E"/>
        </a:accent6>
        <a:hlink>
          <a:srgbClr val="A3C135"/>
        </a:hlink>
        <a:folHlink>
          <a:srgbClr val="CCD0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4067</TotalTime>
  <Words>191</Words>
  <Application>Microsoft Office PowerPoint</Application>
  <PresentationFormat>Affichage à l'écran (4:3)</PresentationFormat>
  <Paragraphs>65</Paragraphs>
  <Slides>11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Chocolate</vt:lpstr>
      <vt:lpstr>Présentation PowerPoint</vt:lpstr>
      <vt:lpstr> Health Info Public Health January 2017</vt:lpstr>
      <vt:lpstr>Yoga!</vt:lpstr>
      <vt:lpstr>What is yoga?</vt:lpstr>
      <vt:lpstr>Benefits of Yoga!</vt:lpstr>
      <vt:lpstr>Some Interesting Facts</vt:lpstr>
      <vt:lpstr>Some Yoga Poses</vt:lpstr>
      <vt:lpstr>When you do yoga:  </vt:lpstr>
      <vt:lpstr>Yoga is fun!</vt:lpstr>
      <vt:lpstr>Take the time to practise yoga and breathe!   Have fun!</vt:lpstr>
      <vt:lpstr>Présentation PowerPoint</vt:lpstr>
    </vt:vector>
  </TitlesOfParts>
  <Company>Bristol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Bristol Group</dc:creator>
  <cp:lastModifiedBy>DH Citrix User</cp:lastModifiedBy>
  <cp:revision>321</cp:revision>
  <cp:lastPrinted>2016-12-19T15:47:52Z</cp:lastPrinted>
  <dcterms:created xsi:type="dcterms:W3CDTF">2010-05-06T14:28:31Z</dcterms:created>
  <dcterms:modified xsi:type="dcterms:W3CDTF">2017-01-06T13:11:42Z</dcterms:modified>
</cp:coreProperties>
</file>